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  <p:sldMasterId id="2147483684" r:id="rId6"/>
    <p:sldMasterId id="2147483696" r:id="rId7"/>
    <p:sldMasterId id="2147483708" r:id="rId8"/>
  </p:sldMasterIdLst>
  <p:notesMasterIdLst>
    <p:notesMasterId r:id="rId10"/>
  </p:notesMasterIdLst>
  <p:sldIdLst>
    <p:sldId id="1219" r:id="rId9"/>
  </p:sldIdLst>
  <p:sldSz cx="12192000" cy="6858000"/>
  <p:notesSz cx="6858000" cy="9144000"/>
  <p:embeddedFontLst>
    <p:embeddedFont>
      <p:font typeface="Fonters" pitchFamily="50" charset="0"/>
      <p:regular r:id="rId11"/>
    </p:embeddedFont>
    <p:embeddedFont>
      <p:font typeface="Poppins" panose="00000500000000000000" pitchFamily="2" charset="0"/>
      <p:regular r:id="rId12"/>
      <p:bold r:id="rId13"/>
      <p:italic r:id="rId14"/>
      <p:boldItalic r:id="rId15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75C"/>
    <a:srgbClr val="C6753C"/>
    <a:srgbClr val="00A4BD"/>
    <a:srgbClr val="E41B1B"/>
    <a:srgbClr val="C3E3D0"/>
    <a:srgbClr val="FBE5D6"/>
    <a:srgbClr val="F16363"/>
    <a:srgbClr val="743B3A"/>
    <a:srgbClr val="F48E8D"/>
    <a:srgbClr val="006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648EA-5C07-46AD-909E-915C4A7FF651}" v="3" dt="2024-05-17T10:41:16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595" autoAdjust="0"/>
  </p:normalViewPr>
  <p:slideViewPr>
    <p:cSldViewPr snapToGrid="0">
      <p:cViewPr varScale="1">
        <p:scale>
          <a:sx n="78" d="100"/>
          <a:sy n="78" d="100"/>
        </p:scale>
        <p:origin x="18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-Jan van der Ven | World Servants" userId="099cd052-5700-4ed0-9cc3-09c2fed5ee5a" providerId="ADAL" clId="{9DC648EA-5C07-46AD-909E-915C4A7FF651}"/>
    <pc:docChg chg="undo custSel addSld delSld modSld">
      <pc:chgData name="Willem-Jan van der Ven | World Servants" userId="099cd052-5700-4ed0-9cc3-09c2fed5ee5a" providerId="ADAL" clId="{9DC648EA-5C07-46AD-909E-915C4A7FF651}" dt="2024-05-17T10:41:46.108" v="9" actId="47"/>
      <pc:docMkLst>
        <pc:docMk/>
      </pc:docMkLst>
      <pc:sldChg chg="add del">
        <pc:chgData name="Willem-Jan van der Ven | World Servants" userId="099cd052-5700-4ed0-9cc3-09c2fed5ee5a" providerId="ADAL" clId="{9DC648EA-5C07-46AD-909E-915C4A7FF651}" dt="2024-05-17T10:41:46.108" v="9" actId="47"/>
        <pc:sldMkLst>
          <pc:docMk/>
          <pc:sldMk cId="3558619618" sldId="1218"/>
        </pc:sldMkLst>
      </pc:sldChg>
      <pc:sldChg chg="addSp delSp modSp new mod delAnim modAnim">
        <pc:chgData name="Willem-Jan van der Ven | World Servants" userId="099cd052-5700-4ed0-9cc3-09c2fed5ee5a" providerId="ADAL" clId="{9DC648EA-5C07-46AD-909E-915C4A7FF651}" dt="2024-05-17T10:41:35.746" v="6" actId="14100"/>
        <pc:sldMkLst>
          <pc:docMk/>
          <pc:sldMk cId="2159644568" sldId="1219"/>
        </pc:sldMkLst>
        <pc:spChg chg="add del mod">
          <ac:chgData name="Willem-Jan van der Ven | World Servants" userId="099cd052-5700-4ed0-9cc3-09c2fed5ee5a" providerId="ADAL" clId="{9DC648EA-5C07-46AD-909E-915C4A7FF651}" dt="2024-05-17T10:41:21.401" v="3" actId="478"/>
          <ac:spMkLst>
            <pc:docMk/>
            <pc:sldMk cId="2159644568" sldId="1219"/>
            <ac:spMk id="6" creationId="{8AD7B434-40EB-35FD-F988-D963672C972C}"/>
          </ac:spMkLst>
        </pc:spChg>
        <pc:picChg chg="add mod">
          <ac:chgData name="Willem-Jan van der Ven | World Servants" userId="099cd052-5700-4ed0-9cc3-09c2fed5ee5a" providerId="ADAL" clId="{9DC648EA-5C07-46AD-909E-915C4A7FF651}" dt="2024-05-17T10:41:05.316" v="1" actId="931"/>
          <ac:picMkLst>
            <pc:docMk/>
            <pc:sldMk cId="2159644568" sldId="1219"/>
            <ac:picMk id="3" creationId="{3BBFD7FF-3BD3-CFB1-135F-5ACCF43E73F8}"/>
          </ac:picMkLst>
        </pc:picChg>
        <pc:picChg chg="add mod">
          <ac:chgData name="Willem-Jan van der Ven | World Servants" userId="099cd052-5700-4ed0-9cc3-09c2fed5ee5a" providerId="ADAL" clId="{9DC648EA-5C07-46AD-909E-915C4A7FF651}" dt="2024-05-17T10:41:35.746" v="6" actId="14100"/>
          <ac:picMkLst>
            <pc:docMk/>
            <pc:sldMk cId="2159644568" sldId="1219"/>
            <ac:picMk id="4" creationId="{4A6BA7F1-405D-17C7-4541-194CEFE6B315}"/>
          </ac:picMkLst>
        </pc:picChg>
        <pc:picChg chg="add del mod">
          <ac:chgData name="Willem-Jan van der Ven | World Servants" userId="099cd052-5700-4ed0-9cc3-09c2fed5ee5a" providerId="ADAL" clId="{9DC648EA-5C07-46AD-909E-915C4A7FF651}" dt="2024-05-17T10:41:21.401" v="3" actId="478"/>
          <ac:picMkLst>
            <pc:docMk/>
            <pc:sldMk cId="2159644568" sldId="1219"/>
            <ac:picMk id="5" creationId="{23304D9F-C7FF-268C-1138-F911C3A5069E}"/>
          </ac:picMkLst>
        </pc:picChg>
      </pc:sldChg>
    </pc:docChg>
  </pc:docChgLst>
  <pc:docChgLst>
    <pc:chgData name="Jan van der Leest | World Servants" userId="85a09715-2431-42b4-802e-b98febdd2b27" providerId="ADAL" clId="{3157ADA0-9893-4F5D-A294-7B2786773FD6}"/>
    <pc:docChg chg="delSld delSection modSection">
      <pc:chgData name="Jan van der Leest | World Servants" userId="85a09715-2431-42b4-802e-b98febdd2b27" providerId="ADAL" clId="{3157ADA0-9893-4F5D-A294-7B2786773FD6}" dt="2024-05-14T13:11:22.578" v="0" actId="47"/>
      <pc:docMkLst>
        <pc:docMk/>
      </pc:docMkLst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834733990" sldId="25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743139247" sldId="25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71773966" sldId="26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768439949" sldId="265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931162479" sldId="26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475412192" sldId="26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12185245" sldId="28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4095929410" sldId="29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073529309" sldId="293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595112653" sldId="30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36055622" sldId="30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471673130" sldId="30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711565308" sldId="31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950705235" sldId="31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43397301" sldId="31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387981898" sldId="313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972245862" sldId="31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844650488" sldId="315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81856643" sldId="31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185928165" sldId="31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945866202" sldId="318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107930903" sldId="319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678546240" sldId="32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671591352" sldId="32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012603772" sldId="32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203488368" sldId="324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4991989" sldId="326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164641230" sldId="327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2370141834" sldId="330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62843853" sldId="331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1422815507" sldId="332"/>
        </pc:sldMkLst>
      </pc:sldChg>
      <pc:sldChg chg="del">
        <pc:chgData name="Jan van der Leest | World Servants" userId="85a09715-2431-42b4-802e-b98febdd2b27" providerId="ADAL" clId="{3157ADA0-9893-4F5D-A294-7B2786773FD6}" dt="2024-05-14T13:11:22.578" v="0" actId="47"/>
        <pc:sldMkLst>
          <pc:docMk/>
          <pc:sldMk cId="3558619618" sldId="1218"/>
        </pc:sldMkLst>
      </pc:sld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473111734" sldId="2147483660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3578756770" sldId="2147483721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2293807660" sldId="2147483724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73111734" sldId="2147483660"/>
            <pc:sldLayoutMk cId="1276605969" sldId="2147483725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1625374098" sldId="2147483672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25374098" sldId="2147483672"/>
            <pc:sldLayoutMk cId="3013588006" sldId="2147483723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25374098" sldId="2147483672"/>
            <pc:sldLayoutMk cId="3214094001" sldId="2147483726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4167805056" sldId="2147483684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1378207287" sldId="2147483720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746129090" sldId="2147483722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4167805056" sldId="2147483684"/>
            <pc:sldLayoutMk cId="2889703977" sldId="2147483727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2086292759" sldId="2147483696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2086292759" sldId="2147483696"/>
            <pc:sldLayoutMk cId="3720785590" sldId="2147483728"/>
          </pc:sldLayoutMkLst>
        </pc:sldLayoutChg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2086292759" sldId="2147483696"/>
            <pc:sldLayoutMk cId="1284582359" sldId="2147483731"/>
          </pc:sldLayoutMkLst>
        </pc:sldLayoutChg>
      </pc:sldMasterChg>
      <pc:sldMasterChg chg="delSldLayout">
        <pc:chgData name="Jan van der Leest | World Servants" userId="85a09715-2431-42b4-802e-b98febdd2b27" providerId="ADAL" clId="{3157ADA0-9893-4F5D-A294-7B2786773FD6}" dt="2024-05-14T13:11:22.578" v="0" actId="47"/>
        <pc:sldMasterMkLst>
          <pc:docMk/>
          <pc:sldMasterMk cId="1659063554" sldId="2147483708"/>
        </pc:sldMasterMkLst>
        <pc:sldLayoutChg chg="del">
          <pc:chgData name="Jan van der Leest | World Servants" userId="85a09715-2431-42b4-802e-b98febdd2b27" providerId="ADAL" clId="{3157ADA0-9893-4F5D-A294-7B2786773FD6}" dt="2024-05-14T13:11:22.578" v="0" actId="47"/>
          <pc:sldLayoutMkLst>
            <pc:docMk/>
            <pc:sldMasterMk cId="1659063554" sldId="2147483708"/>
            <pc:sldLayoutMk cId="4291791361" sldId="214748373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66F02-3753-4B5A-A258-720B83079D7E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5E463-AABF-4946-A98B-7E2D2F7E3F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28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Poppins-Regular"/>
              </a:rPr>
              <a:t>Vandaag collecteren we voor het werk voor World Servants. Komende zomer zijn er projecten in meer dan 10 verschillende landen waar jongeren bouwen aan verandering samen met de gemeenschappen.</a:t>
            </a:r>
          </a:p>
          <a:p>
            <a:pPr algn="l"/>
            <a:endParaRPr lang="nl-NL" sz="1800" b="0" i="0" u="none" strike="noStrike" baseline="0" dirty="0">
              <a:latin typeface="Poppins-Regular"/>
            </a:endParaRPr>
          </a:p>
          <a:p>
            <a:pPr algn="l"/>
            <a:r>
              <a:rPr lang="nl-NL" sz="1800" b="0" i="0" u="none" strike="noStrike" baseline="0" dirty="0">
                <a:latin typeface="Poppins-Regular"/>
              </a:rPr>
              <a:t>Praktisch bouwen de deelnemers aan medische voorzieningen, aan klaslokalen en aan lerarenwoningen. Heel belangrijk voor de plaatselijke gemeenschap.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5E463-AABF-4946-A98B-7E2D2F7E3FB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13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07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5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057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892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645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0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5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2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3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76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6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1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35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11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13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71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0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7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28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5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9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8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020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828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23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3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6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9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9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4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8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2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96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941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658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42889-FB03-ECFA-8CB8-F179606E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352F8B-06A2-7764-DEB3-7C21A63F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99AFED-B276-0FA8-9CBB-E0C34A97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0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3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96F67C-3A4F-F608-35A7-6CEABCCA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F16A92A-D4BF-BFAB-2085-39642FC7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D17A5B-A70D-A838-FACD-F8DF9E0E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3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0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85F99B-EA96-A04A-92C2-22C6A2C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E4ABF5-8EB2-8785-C62D-BE3E69CB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68CBA-CBA7-2972-9700-170B65B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F22FC-CE27-CD47-DBA8-05D7B23D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4E31-8C9B-4A01-BC80-5D66E0414A8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19CE2-A3E8-9A4C-5C82-34E0A29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831896-093C-EBFA-D411-B8AC6CAA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5532FE-BD21-48FE-81AC-9C5779FC0D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8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4FCF2E-7D0D-F52A-973C-4D5CAD9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3BA30-250D-104D-BB22-FA9EFD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DA8B70-3B25-6A4D-BE78-EE4FC08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5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A2F171-CCFB-BC28-A2E9-3B5BA013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B60129-6FF6-A060-FCC4-31A71D75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FDEFA-EEB5-11AD-E869-59B4C362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7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3CB6BD-9A78-7765-DEF5-1A5F9E42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C9B7F5-9527-563C-D082-3B867BC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59A054-E9D0-4DFF-564C-21E8527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063E7-10CE-A950-87E9-4308FA69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87EF2-C0F9-4E3C-971B-69512F18C2DC}" type="datetimeFigureOut">
              <a:rPr lang="nl-NL" smtClean="0"/>
              <a:t>20-8-2024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5D2DC-F4C0-AB30-CBEB-F6F7044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74176E-DE10-27F1-43A9-833543FD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047C8-B3FC-43A0-8587-1B2C3FE3B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5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79" y="0"/>
            <a:ext cx="8940321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9FF846C-45E3-ADC7-EA36-96E1E0655E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64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228" y="0"/>
            <a:ext cx="2949772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2739A3-9A71-8EB5-22AA-31272628F9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51630" y="152398"/>
            <a:ext cx="882583" cy="6340477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D1708A-1D0B-905E-D1E4-E07B97AC18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D7965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192" y="0"/>
            <a:ext cx="2381808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2E1F2-D5BD-82CC-6B9C-7B02F9D596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A4B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2120" y="-11651702"/>
            <a:ext cx="25450801" cy="2579293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A27928-DB8D-4E23-89E4-E2C13211D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C3E3D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uitenshuis, boom, persoon&#10;&#10;Automatisch gegenereerde beschrijving">
            <a:extLst>
              <a:ext uri="{FF2B5EF4-FFF2-40B4-BE49-F238E27FC236}">
                <a16:creationId xmlns:a16="http://schemas.microsoft.com/office/drawing/2014/main" id="{3BBFD7FF-3BD3-CFB1-135F-5ACCF43E7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Graphics, patroon, grafische vormgeving, ontwerp&#10;&#10;Automatisch gegenereerde beschrijving">
            <a:extLst>
              <a:ext uri="{FF2B5EF4-FFF2-40B4-BE49-F238E27FC236}">
                <a16:creationId xmlns:a16="http://schemas.microsoft.com/office/drawing/2014/main" id="{4A6BA7F1-405D-17C7-4541-194CEFE6B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511132"/>
            <a:ext cx="2498767" cy="24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BA00BDD9-F93A-4FFD-BB45-EB4C7449A9D8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52A1A9B5-54C7-458C-BFE2-3E31B9FD440D}"/>
    </a:ext>
  </a:extLst>
</a:theme>
</file>

<file path=ppt/theme/theme3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1820E6B0-41DA-4E09-8340-0EF902C70B13}"/>
    </a:ext>
  </a:extLst>
</a:theme>
</file>

<file path=ppt/theme/theme4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39408516-B7E6-423D-A942-45AE46E0209B}"/>
    </a:ext>
  </a:extLst>
</a:theme>
</file>

<file path=ppt/theme/theme5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.potx" id="{3FFC45DC-774F-4CBE-B664-E803FD0820FA}" vid="{2EE8A254-B649-4503-825A-4621CA58377F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661D799B91044918C061E4306782E" ma:contentTypeVersion="16" ma:contentTypeDescription="Een nieuw document maken." ma:contentTypeScope="" ma:versionID="ea25584f0e3967b5c0eee2258b89324e">
  <xsd:schema xmlns:xsd="http://www.w3.org/2001/XMLSchema" xmlns:xs="http://www.w3.org/2001/XMLSchema" xmlns:p="http://schemas.microsoft.com/office/2006/metadata/properties" xmlns:ns2="9b82def9-ec80-4d3c-bbb1-20ac59d496c9" xmlns:ns3="10d6bb59-323d-4aea-8ee9-c460035a4493" targetNamespace="http://schemas.microsoft.com/office/2006/metadata/properties" ma:root="true" ma:fieldsID="41195d1204ae921752f134f236954e36" ns2:_="" ns3:_="">
    <xsd:import namespace="9b82def9-ec80-4d3c-bbb1-20ac59d496c9"/>
    <xsd:import namespace="10d6bb59-323d-4aea-8ee9-c460035a4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2def9-ec80-4d3c-bbb1-20ac59d49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697d50ba-0642-43b0-b949-e58c6bd386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6bb59-323d-4aea-8ee9-c460035a4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1736475-a249-48dc-ba68-065b339854bc}" ma:internalName="TaxCatchAll" ma:showField="CatchAllData" ma:web="10d6bb59-323d-4aea-8ee9-c460035a44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b82def9-ec80-4d3c-bbb1-20ac59d496c9" xsi:nil="true"/>
    <SharedWithUsers xmlns="10d6bb59-323d-4aea-8ee9-c460035a4493">
      <UserInfo>
        <DisplayName>Rienk Rozema | World Servants</DisplayName>
        <AccountId>42</AccountId>
        <AccountType/>
      </UserInfo>
      <UserInfo>
        <DisplayName>Jelmer Krist | World Servants</DisplayName>
        <AccountId>27</AccountId>
        <AccountType/>
      </UserInfo>
      <UserInfo>
        <DisplayName>Rozan Klerk | World Servants</DisplayName>
        <AccountId>91</AccountId>
        <AccountType/>
      </UserInfo>
      <UserInfo>
        <DisplayName>Willem-Jan van der Ven | World Servants</DisplayName>
        <AccountId>36</AccountId>
        <AccountType/>
      </UserInfo>
      <UserInfo>
        <DisplayName>Theunis Sjoerd Elzinga | World Servants</DisplayName>
        <AccountId>26</AccountId>
        <AccountType/>
      </UserInfo>
      <UserInfo>
        <DisplayName>Jan van der Leest | World Servants</DisplayName>
        <AccountId>32</AccountId>
        <AccountType/>
      </UserInfo>
    </SharedWithUsers>
    <lcf76f155ced4ddcb4097134ff3c332f xmlns="9b82def9-ec80-4d3c-bbb1-20ac59d496c9">
      <Terms xmlns="http://schemas.microsoft.com/office/infopath/2007/PartnerControls"/>
    </lcf76f155ced4ddcb4097134ff3c332f>
    <TaxCatchAll xmlns="10d6bb59-323d-4aea-8ee9-c460035a4493" xsi:nil="true"/>
  </documentManagement>
</p:properties>
</file>

<file path=customXml/itemProps1.xml><?xml version="1.0" encoding="utf-8"?>
<ds:datastoreItem xmlns:ds="http://schemas.openxmlformats.org/officeDocument/2006/customXml" ds:itemID="{B79DAD56-962C-4980-85E8-9F3D591E4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DA293C-17F7-4EEA-BE15-2B9DDEE4CD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82def9-ec80-4d3c-bbb1-20ac59d496c9"/>
    <ds:schemaRef ds:uri="10d6bb59-323d-4aea-8ee9-c460035a4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927A22-8829-4C07-BDF5-F979191487CE}">
  <ds:schemaRefs>
    <ds:schemaRef ds:uri="http://schemas.microsoft.com/office/infopath/2007/PartnerControls"/>
    <ds:schemaRef ds:uri="http://purl.org/dc/terms/"/>
    <ds:schemaRef ds:uri="10d6bb59-323d-4aea-8ee9-c460035a449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b82def9-ec80-4d3c-bbb1-20ac59d496c9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</Template>
  <TotalTime>582</TotalTime>
  <Words>53</Words>
  <Application>Microsoft Office PowerPoint</Application>
  <PresentationFormat>Breedbeeld</PresentationFormat>
  <Paragraphs>4</Paragraphs>
  <Slides>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5</vt:i4>
      </vt:variant>
      <vt:variant>
        <vt:lpstr>Diatitels</vt:lpstr>
      </vt:variant>
      <vt:variant>
        <vt:i4>1</vt:i4>
      </vt:variant>
    </vt:vector>
  </HeadingPairs>
  <TitlesOfParts>
    <vt:vector size="11" baseType="lpstr">
      <vt:lpstr>Fonters</vt:lpstr>
      <vt:lpstr>Arial</vt:lpstr>
      <vt:lpstr>Poppins-Regular</vt:lpstr>
      <vt:lpstr>Calibri</vt:lpstr>
      <vt:lpstr>Poppins</vt:lpstr>
      <vt:lpstr>Kantoorthema</vt:lpstr>
      <vt:lpstr>1_Kantoorthema</vt:lpstr>
      <vt:lpstr>3_Kantoorthema</vt:lpstr>
      <vt:lpstr>2_Kantoorthema</vt:lpstr>
      <vt:lpstr>4_Kantoorthema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PKN Capelle</dc:title>
  <dc:creator>Hanno Nieuwenhuis</dc:creator>
  <cp:lastModifiedBy>Jelmer Krist | World Servants</cp:lastModifiedBy>
  <cp:revision>17</cp:revision>
  <dcterms:created xsi:type="dcterms:W3CDTF">2023-09-28T10:07:38Z</dcterms:created>
  <dcterms:modified xsi:type="dcterms:W3CDTF">2024-08-20T12:14:32Z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61900.0000000000</vt:lpwstr>
  </property>
  <property fmtid="{D5CDD505-2E9C-101B-9397-08002B2CF9AE}" pid="3" name="ContentTypeId">
    <vt:lpwstr>0x010100305661D799B91044918C061E4306782E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