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873" r:id="rId4"/>
    <p:sldMasterId id="2147483887" r:id="rId5"/>
    <p:sldMasterId id="2147483900" r:id="rId6"/>
    <p:sldMasterId id="2147483928" r:id="rId7"/>
    <p:sldMasterId id="2147483943" r:id="rId8"/>
  </p:sldMasterIdLst>
  <p:notesMasterIdLst>
    <p:notesMasterId r:id="rId15"/>
  </p:notesMasterIdLst>
  <p:handoutMasterIdLst>
    <p:handoutMasterId r:id="rId16"/>
  </p:handoutMasterIdLst>
  <p:sldIdLst>
    <p:sldId id="257" r:id="rId9"/>
    <p:sldId id="258" r:id="rId10"/>
    <p:sldId id="256" r:id="rId11"/>
    <p:sldId id="260" r:id="rId12"/>
    <p:sldId id="259" r:id="rId13"/>
    <p:sldId id="261" r:id="rId14"/>
  </p:sldIdLst>
  <p:sldSz cx="12192000" cy="6858000"/>
  <p:notesSz cx="9926638" cy="14352588"/>
  <p:embeddedFontLst>
    <p:embeddedFont>
      <p:font typeface="Comiquita Sans" panose="02000603000000000000" pitchFamily="2" charset="0"/>
      <p:regular r:id="rId17"/>
    </p:embeddedFont>
    <p:embeddedFont>
      <p:font typeface="Fonters" pitchFamily="2" charset="0"/>
      <p:regular r:id="rId18"/>
    </p:embeddedFont>
    <p:embeddedFont>
      <p:font typeface="Poppins" panose="00000500000000000000" pitchFamily="2" charset="0"/>
      <p:regular r:id="rId19"/>
      <p:bold r:id="rId20"/>
      <p:italic r:id="rId21"/>
      <p:boldItalic r:id="rId22"/>
    </p:embeddedFont>
  </p:embeddedFontLst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486"/>
    <a:srgbClr val="C3E3D0"/>
    <a:srgbClr val="E6B98B"/>
    <a:srgbClr val="CD7C33"/>
    <a:srgbClr val="00A4BD"/>
    <a:srgbClr val="D7965B"/>
    <a:srgbClr val="35B4A1"/>
    <a:srgbClr val="AF6A2B"/>
    <a:srgbClr val="11E3FF"/>
    <a:srgbClr val="00A6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79478" autoAdjust="0"/>
  </p:normalViewPr>
  <p:slideViewPr>
    <p:cSldViewPr snapToGrid="0">
      <p:cViewPr varScale="1">
        <p:scale>
          <a:sx n="107" d="100"/>
          <a:sy n="107" d="100"/>
        </p:scale>
        <p:origin x="612" y="102"/>
      </p:cViewPr>
      <p:guideLst>
        <p:guide orient="horz" pos="2160"/>
        <p:guide pos="3840"/>
      </p:guideLst>
    </p:cSldViewPr>
  </p:slideViewPr>
  <p:notesTextViewPr>
    <p:cViewPr>
      <p:scale>
        <a:sx n="150" d="100"/>
        <a:sy n="150" d="100"/>
      </p:scale>
      <p:origin x="0" y="0"/>
    </p:cViewPr>
  </p:notesTextViewPr>
  <p:sorterViewPr>
    <p:cViewPr varScale="1">
      <p:scale>
        <a:sx n="100" d="100"/>
        <a:sy n="100" d="100"/>
      </p:scale>
      <p:origin x="0" y="-108"/>
    </p:cViewPr>
  </p:sorterViewPr>
  <p:notesViewPr>
    <p:cSldViewPr snapToGrid="0">
      <p:cViewPr varScale="1">
        <p:scale>
          <a:sx n="53" d="100"/>
          <a:sy n="53" d="100"/>
        </p:scale>
        <p:origin x="4002" y="11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5.xml"/><Relationship Id="rId18" Type="http://schemas.openxmlformats.org/officeDocument/2006/relationships/font" Target="fonts/font2.fntdata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font" Target="fonts/font5.fntdata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4.xml"/><Relationship Id="rId17" Type="http://schemas.openxmlformats.org/officeDocument/2006/relationships/font" Target="fonts/font1.fntdata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3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23" Type="http://schemas.openxmlformats.org/officeDocument/2006/relationships/presProps" Target="presProps.xml"/><Relationship Id="rId10" Type="http://schemas.openxmlformats.org/officeDocument/2006/relationships/slide" Target="slides/slide2.xml"/><Relationship Id="rId19" Type="http://schemas.openxmlformats.org/officeDocument/2006/relationships/font" Target="fonts/font3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font" Target="fonts/font6.fntdata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625" cy="718433"/>
          </a:xfrm>
          <a:prstGeom prst="rect">
            <a:avLst/>
          </a:prstGeom>
        </p:spPr>
        <p:txBody>
          <a:bodyPr vert="horz" lIns="132743" tIns="66372" rIns="132743" bIns="66372" rtlCol="0"/>
          <a:lstStyle>
            <a:lvl1pPr algn="l">
              <a:defRPr sz="17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5621696" y="0"/>
            <a:ext cx="4302625" cy="718433"/>
          </a:xfrm>
          <a:prstGeom prst="rect">
            <a:avLst/>
          </a:prstGeom>
        </p:spPr>
        <p:txBody>
          <a:bodyPr vert="horz" lIns="132743" tIns="66372" rIns="132743" bIns="66372" rtlCol="0"/>
          <a:lstStyle>
            <a:lvl1pPr algn="r">
              <a:defRPr sz="1700"/>
            </a:lvl1pPr>
          </a:lstStyle>
          <a:p>
            <a:fld id="{D1304664-4704-4808-84DD-C6C7876203A2}" type="datetimeFigureOut">
              <a:rPr lang="nl-NL" smtClean="0"/>
              <a:t>17-2-2025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13634155"/>
            <a:ext cx="4302625" cy="718433"/>
          </a:xfrm>
          <a:prstGeom prst="rect">
            <a:avLst/>
          </a:prstGeom>
        </p:spPr>
        <p:txBody>
          <a:bodyPr vert="horz" lIns="132743" tIns="66372" rIns="132743" bIns="66372" rtlCol="0" anchor="b"/>
          <a:lstStyle>
            <a:lvl1pPr algn="l">
              <a:defRPr sz="17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5621696" y="13634155"/>
            <a:ext cx="4302625" cy="718433"/>
          </a:xfrm>
          <a:prstGeom prst="rect">
            <a:avLst/>
          </a:prstGeom>
        </p:spPr>
        <p:txBody>
          <a:bodyPr vert="horz" lIns="132743" tIns="66372" rIns="132743" bIns="66372" rtlCol="0" anchor="b"/>
          <a:lstStyle>
            <a:lvl1pPr algn="r">
              <a:defRPr sz="1700"/>
            </a:lvl1pPr>
          </a:lstStyle>
          <a:p>
            <a:fld id="{D5D6E5A3-E6D9-4D86-B6B2-2FD10D110CF7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4403095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4301543" cy="720122"/>
          </a:xfrm>
          <a:prstGeom prst="rect">
            <a:avLst/>
          </a:prstGeom>
        </p:spPr>
        <p:txBody>
          <a:bodyPr vert="horz" lIns="132743" tIns="66372" rIns="132743" bIns="66372" rtlCol="0"/>
          <a:lstStyle>
            <a:lvl1pPr algn="l">
              <a:defRPr sz="17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2799" y="0"/>
            <a:ext cx="4301543" cy="720122"/>
          </a:xfrm>
          <a:prstGeom prst="rect">
            <a:avLst/>
          </a:prstGeom>
        </p:spPr>
        <p:txBody>
          <a:bodyPr vert="horz" lIns="132743" tIns="66372" rIns="132743" bIns="66372" rtlCol="0"/>
          <a:lstStyle>
            <a:lvl1pPr algn="r">
              <a:defRPr sz="1700"/>
            </a:lvl1pPr>
          </a:lstStyle>
          <a:p>
            <a:fld id="{DA670DE0-3389-4A8D-A29A-483C1344D53A}" type="datetimeFigureOut">
              <a:rPr lang="nl-NL" smtClean="0"/>
              <a:t>17-2-2025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58813" y="1795463"/>
            <a:ext cx="8609012" cy="4841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132743" tIns="66372" rIns="132743" bIns="66372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2665" y="6907182"/>
            <a:ext cx="7941310" cy="5651332"/>
          </a:xfrm>
          <a:prstGeom prst="rect">
            <a:avLst/>
          </a:prstGeom>
        </p:spPr>
        <p:txBody>
          <a:bodyPr vert="horz" lIns="132743" tIns="66372" rIns="132743" bIns="66372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1" y="13632469"/>
            <a:ext cx="4301543" cy="720121"/>
          </a:xfrm>
          <a:prstGeom prst="rect">
            <a:avLst/>
          </a:prstGeom>
        </p:spPr>
        <p:txBody>
          <a:bodyPr vert="horz" lIns="132743" tIns="66372" rIns="132743" bIns="66372" rtlCol="0" anchor="b"/>
          <a:lstStyle>
            <a:lvl1pPr algn="l">
              <a:defRPr sz="17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2799" y="13632469"/>
            <a:ext cx="4301543" cy="720121"/>
          </a:xfrm>
          <a:prstGeom prst="rect">
            <a:avLst/>
          </a:prstGeom>
        </p:spPr>
        <p:txBody>
          <a:bodyPr vert="horz" lIns="132743" tIns="66372" rIns="132743" bIns="66372" rtlCol="0" anchor="b"/>
          <a:lstStyle>
            <a:lvl1pPr algn="r">
              <a:defRPr sz="1700"/>
            </a:lvl1pPr>
          </a:lstStyle>
          <a:p>
            <a:fld id="{3232F36A-0FC1-413D-80B0-BD6EF158FEBD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35243240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rgbClr val="006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3FD534-C22C-03C6-026D-BC117C300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5EA716-A409-D9FC-F203-1D877BBD3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2A46DB8-161D-73C5-4AFB-92641F9301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70400"/>
            <a:ext cx="2986394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687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bg>
      <p:bgPr>
        <a:solidFill>
          <a:srgbClr val="006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4CFA1E-2630-90EF-FB14-6D41E9792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04FCFB8-CDFB-5B29-9E4E-C4D4BD3E0C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4" name="Afbeelding 3" descr="Afbeelding met lucifer, tekst, aansteker, teken&#10;&#10;Automatisch gegenereerde beschrijving">
            <a:extLst>
              <a:ext uri="{FF2B5EF4-FFF2-40B4-BE49-F238E27FC236}">
                <a16:creationId xmlns:a16="http://schemas.microsoft.com/office/drawing/2014/main" id="{9557C9A2-EE4A-0C2D-B44E-F8FA27DF00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387"/>
            <a:ext cx="1517676" cy="15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912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bg>
      <p:bgPr>
        <a:solidFill>
          <a:srgbClr val="006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462C76D-3843-0E1C-A41F-63200387D2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985C0EE-8E46-6542-6F49-4D652806E0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4" name="Afbeelding 3" descr="Afbeelding met lucifer, tekst, aansteker, teken&#10;&#10;Automatisch gegenereerde beschrijving">
            <a:extLst>
              <a:ext uri="{FF2B5EF4-FFF2-40B4-BE49-F238E27FC236}">
                <a16:creationId xmlns:a16="http://schemas.microsoft.com/office/drawing/2014/main" id="{A048E5B3-4300-092C-3889-BF344A2A728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387"/>
            <a:ext cx="1517676" cy="15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41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lucifer, tekst, aansteker, teken&#10;&#10;Automatisch gegenereerde beschrijving">
            <a:extLst>
              <a:ext uri="{FF2B5EF4-FFF2-40B4-BE49-F238E27FC236}">
                <a16:creationId xmlns:a16="http://schemas.microsoft.com/office/drawing/2014/main" id="{0E69547C-2153-A655-77E3-D3AD8D8C7D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387"/>
            <a:ext cx="1517676" cy="15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28858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23CFDA33-824D-A92F-16CA-6690CA7DE4B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35" y="238616"/>
            <a:ext cx="7981022" cy="638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9200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rgbClr val="3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3FD534-C22C-03C6-026D-BC117C300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5EA716-A409-D9FC-F203-1D877BBD3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747A3D0-82BC-8B11-8E59-464FDE73984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70400"/>
            <a:ext cx="2986394" cy="238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32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solidFill>
          <a:srgbClr val="3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78AB6-B1A8-1E23-41B2-B54EAA4F2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6513E3-95E7-D893-E842-70EC701D3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099F706-ABD4-12E7-155E-A7F74D8E18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53185"/>
            <a:ext cx="1517676" cy="150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061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solidFill>
          <a:srgbClr val="3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B550C9-FD0A-E8F4-6109-318487007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E34D08-DC4B-975A-3767-922AFD91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2E196CC-AB70-7FEC-3D3F-84B1C87A38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53185"/>
            <a:ext cx="1517676" cy="150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1354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Pr>
        <a:solidFill>
          <a:srgbClr val="3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C8BE8B-01FD-5177-217D-75561CFE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57008F-E42F-5F21-5B46-65A4DF680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9AB9DB8-396E-E43D-77E6-2152C7CBE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1657E186-ECDD-1CF4-90C4-DEB33B9D42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53185"/>
            <a:ext cx="1517676" cy="150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4007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bg>
      <p:bgPr>
        <a:solidFill>
          <a:srgbClr val="3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5E5D03-0268-638F-AC04-4CCBF172B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637C0E9-29B8-C599-84B8-AAA593AF5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F1C828-4B60-33F3-B042-8BDD98ACF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C7C77D7-0A23-3588-23C8-B1CB66454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41A603B-77E4-175F-5D3C-AC3C38650B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7BAC7B84-9B38-3B53-64E5-1DB2CA78124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53185"/>
            <a:ext cx="1517676" cy="150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512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solidFill>
          <a:srgbClr val="3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C2801D-52C7-7C3D-FDBD-EEA725185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8E872DA-9DA7-685D-182F-2783500EF68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53185"/>
            <a:ext cx="1517676" cy="150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30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solidFill>
          <a:srgbClr val="006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78AB6-B1A8-1E23-41B2-B54EAA4F2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6513E3-95E7-D893-E842-70EC701D3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nl-NL" dirty="0"/>
          </a:p>
        </p:txBody>
      </p:sp>
      <p:pic>
        <p:nvPicPr>
          <p:cNvPr id="5" name="Afbeelding 4" descr="Afbeelding met lucifer, tekst, aansteker, teken&#10;&#10;Automatisch gegenereerde beschrijving">
            <a:extLst>
              <a:ext uri="{FF2B5EF4-FFF2-40B4-BE49-F238E27FC236}">
                <a16:creationId xmlns:a16="http://schemas.microsoft.com/office/drawing/2014/main" id="{8B7D6E81-DEAA-84F6-4BC9-B8F161EC7B4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387"/>
            <a:ext cx="1517676" cy="15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67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solidFill>
          <a:srgbClr val="3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575DF5F2-1EAC-6DAF-99B0-847DC105328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53185"/>
            <a:ext cx="1517676" cy="150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55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bg>
      <p:bgPr>
        <a:solidFill>
          <a:srgbClr val="3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5FFDD7-8F68-5005-386D-FFED2E15F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336E7B-ECA4-FBF5-8AAC-56B75B71E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4AA444-4C9E-D25D-3833-31CF068ED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93FA87F-E5D8-1091-1915-CB5B3BBD7F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53185"/>
            <a:ext cx="1517676" cy="150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55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bg>
      <p:bgPr>
        <a:solidFill>
          <a:srgbClr val="3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C1224B-3637-4A82-54D6-3B04E1B1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0C7C2A5-53FE-04ED-E9EC-0650760D23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C727D5C-5E1B-8E5A-01FB-3F5E48228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E1F82687-94D5-B87E-DA2F-3EC9F1CBC31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53185"/>
            <a:ext cx="1517676" cy="150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62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bg>
      <p:bgPr>
        <a:solidFill>
          <a:srgbClr val="3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4CFA1E-2630-90EF-FB14-6D41E9792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04FCFB8-CDFB-5B29-9E4E-C4D4BD3E0C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C09575F6-69D9-E105-6668-5BA015AAAEE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53185"/>
            <a:ext cx="1517676" cy="150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556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bg>
      <p:bgPr>
        <a:solidFill>
          <a:srgbClr val="3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462C76D-3843-0E1C-A41F-63200387D2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985C0EE-8E46-6542-6F49-4D652806E0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0AC37CB1-7B76-9266-C862-A7778D3FF0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53185"/>
            <a:ext cx="1517676" cy="150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841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fbeelding 3">
            <a:extLst>
              <a:ext uri="{FF2B5EF4-FFF2-40B4-BE49-F238E27FC236}">
                <a16:creationId xmlns:a16="http://schemas.microsoft.com/office/drawing/2014/main" id="{A99BA2D6-B324-3F97-CE7A-F06B6D2215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35" y="238616"/>
            <a:ext cx="7981022" cy="638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0031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rgbClr val="E4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3FD534-C22C-03C6-026D-BC117C300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5EA716-A409-D9FC-F203-1D877BBD3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1260E7CD-C260-BC93-AC64-AFA2D16AC08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70400"/>
            <a:ext cx="2986394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288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bg>
      <p:bgPr>
        <a:solidFill>
          <a:srgbClr val="E4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78AB6-B1A8-1E23-41B2-B54EAA4F2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6513E3-95E7-D893-E842-70EC701D3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228600" indent="-228600">
              <a:buClr>
                <a:srgbClr val="D7965B"/>
              </a:buClr>
              <a:buFont typeface="Comiquita Sans" panose="02000603000000000000" pitchFamily="2" charset="0"/>
              <a:buChar char="&gt;"/>
              <a:defRPr/>
            </a:lvl1pPr>
            <a:lvl2pPr marL="685800" indent="-228600">
              <a:buClr>
                <a:srgbClr val="D7965B"/>
              </a:buClr>
              <a:buFont typeface="Comiquita Sans" panose="02000603000000000000" pitchFamily="2" charset="0"/>
              <a:buChar char="&gt;"/>
              <a:defRPr/>
            </a:lvl2pPr>
            <a:lvl3pPr marL="1143000" indent="-228600">
              <a:buClr>
                <a:srgbClr val="D7965B"/>
              </a:buClr>
              <a:buFont typeface="Comiquita Sans" panose="02000603000000000000" pitchFamily="2" charset="0"/>
              <a:buChar char="&gt;"/>
              <a:defRPr/>
            </a:lvl3pPr>
            <a:lvl4pPr marL="1600200" indent="-228600">
              <a:buClr>
                <a:srgbClr val="D7965B"/>
              </a:buClr>
              <a:buFont typeface="Comiquita Sans" panose="02000603000000000000" pitchFamily="2" charset="0"/>
              <a:buChar char="&gt;"/>
              <a:defRPr/>
            </a:lvl4pPr>
            <a:lvl5pPr marL="2057400" indent="-228600">
              <a:buClr>
                <a:srgbClr val="D7965B"/>
              </a:buClr>
              <a:buFont typeface="Comiquita Sans" panose="02000603000000000000" pitchFamily="2" charset="0"/>
              <a:buChar char="&gt;"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5" name="Afbeelding 4" descr="Afbeelding met lucifer, tekst, aansteker, teken&#10;&#10;Automatisch gegenereerde beschrijving">
            <a:extLst>
              <a:ext uri="{FF2B5EF4-FFF2-40B4-BE49-F238E27FC236}">
                <a16:creationId xmlns:a16="http://schemas.microsoft.com/office/drawing/2014/main" id="{757A6D7C-F5EB-5238-8C71-A06726BE89A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387"/>
            <a:ext cx="1517676" cy="15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4933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solidFill>
          <a:srgbClr val="E4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B550C9-FD0A-E8F4-6109-318487007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E34D08-DC4B-975A-3767-922AFD91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5" name="Afbeelding 4" descr="Afbeelding met lucifer, tekst, aansteker, teken&#10;&#10;Automatisch gegenereerde beschrijving">
            <a:extLst>
              <a:ext uri="{FF2B5EF4-FFF2-40B4-BE49-F238E27FC236}">
                <a16:creationId xmlns:a16="http://schemas.microsoft.com/office/drawing/2014/main" id="{86234857-03E9-38FC-93BE-7A9883336D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387"/>
            <a:ext cx="1517676" cy="15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546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Pr>
        <a:solidFill>
          <a:srgbClr val="E4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C8BE8B-01FD-5177-217D-75561CFE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57008F-E42F-5F21-5B46-65A4DF680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 marL="228600" indent="-228600">
              <a:buClr>
                <a:srgbClr val="D7965B"/>
              </a:buClr>
              <a:buFont typeface="Comiquita Sans" panose="02000603000000000000" pitchFamily="2" charset="0"/>
              <a:buChar char="&gt;"/>
              <a:defRPr/>
            </a:lvl1pPr>
            <a:lvl2pPr marL="685800" indent="-228600">
              <a:buClr>
                <a:srgbClr val="D7965B"/>
              </a:buClr>
              <a:buFont typeface="Comiquita Sans" panose="02000603000000000000" pitchFamily="2" charset="0"/>
              <a:buChar char="&gt;"/>
              <a:defRPr/>
            </a:lvl2pPr>
            <a:lvl3pPr marL="1143000" indent="-228600">
              <a:buClr>
                <a:srgbClr val="D7965B"/>
              </a:buClr>
              <a:buFont typeface="Comiquita Sans" panose="02000603000000000000" pitchFamily="2" charset="0"/>
              <a:buChar char="&gt;"/>
              <a:defRPr/>
            </a:lvl3pPr>
            <a:lvl4pPr marL="1600200" indent="-228600">
              <a:buClr>
                <a:srgbClr val="D7965B"/>
              </a:buClr>
              <a:buFont typeface="Comiquita Sans" panose="02000603000000000000" pitchFamily="2" charset="0"/>
              <a:buChar char="&gt;"/>
              <a:defRPr/>
            </a:lvl4pPr>
            <a:lvl5pPr marL="2057400" indent="-228600">
              <a:buClr>
                <a:srgbClr val="D7965B"/>
              </a:buClr>
              <a:buFont typeface="Comiquita Sans" panose="02000603000000000000" pitchFamily="2" charset="0"/>
              <a:buChar char="&gt;"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9AB9DB8-396E-E43D-77E6-2152C7CBE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 marL="228600" indent="-228600">
              <a:buClr>
                <a:srgbClr val="D7965B"/>
              </a:buClr>
              <a:buFont typeface="Comiquita Sans" panose="02000603000000000000" pitchFamily="2" charset="0"/>
              <a:buChar char="&gt;"/>
              <a:defRPr/>
            </a:lvl1pPr>
            <a:lvl2pPr marL="685800" indent="-228600">
              <a:buClr>
                <a:srgbClr val="D7965B"/>
              </a:buClr>
              <a:buFont typeface="Comiquita Sans" panose="02000603000000000000" pitchFamily="2" charset="0"/>
              <a:buChar char="&gt;"/>
              <a:defRPr/>
            </a:lvl2pPr>
            <a:lvl3pPr marL="1143000" indent="-228600">
              <a:buClr>
                <a:srgbClr val="D7965B"/>
              </a:buClr>
              <a:buFont typeface="Comiquita Sans" panose="02000603000000000000" pitchFamily="2" charset="0"/>
              <a:buChar char="&gt;"/>
              <a:defRPr/>
            </a:lvl3pPr>
            <a:lvl4pPr marL="1600200" indent="-228600">
              <a:buClr>
                <a:srgbClr val="D7965B"/>
              </a:buClr>
              <a:buFont typeface="Comiquita Sans" panose="02000603000000000000" pitchFamily="2" charset="0"/>
              <a:buChar char="&gt;"/>
              <a:defRPr/>
            </a:lvl4pPr>
            <a:lvl5pPr marL="2057400" indent="-228600">
              <a:buClr>
                <a:srgbClr val="D7965B"/>
              </a:buClr>
              <a:buFont typeface="Comiquita Sans" panose="02000603000000000000" pitchFamily="2" charset="0"/>
              <a:buChar char="&gt;"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5" name="Afbeelding 4" descr="Afbeelding met lucifer, tekst, aansteker, teken&#10;&#10;Automatisch gegenereerde beschrijving">
            <a:extLst>
              <a:ext uri="{FF2B5EF4-FFF2-40B4-BE49-F238E27FC236}">
                <a16:creationId xmlns:a16="http://schemas.microsoft.com/office/drawing/2014/main" id="{61DA2B85-31D6-6974-5CAC-9AD5805B5EF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387"/>
            <a:ext cx="1517676" cy="15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799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solidFill>
          <a:srgbClr val="006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B550C9-FD0A-E8F4-6109-318487007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E34D08-DC4B-975A-3767-922AFD91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5" name="Afbeelding 4" descr="Afbeelding met lucifer, tekst, aansteker, teken&#10;&#10;Automatisch gegenereerde beschrijving">
            <a:extLst>
              <a:ext uri="{FF2B5EF4-FFF2-40B4-BE49-F238E27FC236}">
                <a16:creationId xmlns:a16="http://schemas.microsoft.com/office/drawing/2014/main" id="{F42FFE16-03CA-1D1F-CBF2-31F87B91DE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387"/>
            <a:ext cx="1517676" cy="15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50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bg>
      <p:bgPr>
        <a:solidFill>
          <a:srgbClr val="E4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5E5D03-0268-638F-AC04-4CCBF172B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637C0E9-29B8-C599-84B8-AAA593AF5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F1C828-4B60-33F3-B042-8BDD98ACF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 marL="228600" indent="-228600">
              <a:buClr>
                <a:srgbClr val="D7965B"/>
              </a:buClr>
              <a:buFont typeface="Comiquita Sans" panose="02000603000000000000" pitchFamily="2" charset="0"/>
              <a:buChar char="&gt;"/>
              <a:defRPr/>
            </a:lvl1pPr>
            <a:lvl2pPr marL="685800" indent="-228600">
              <a:buClr>
                <a:srgbClr val="D7965B"/>
              </a:buClr>
              <a:buFont typeface="Comiquita Sans" panose="02000603000000000000" pitchFamily="2" charset="0"/>
              <a:buChar char="&gt;"/>
              <a:defRPr/>
            </a:lvl2pPr>
            <a:lvl3pPr marL="1143000" indent="-228600">
              <a:buClr>
                <a:srgbClr val="D7965B"/>
              </a:buClr>
              <a:buFont typeface="Comiquita Sans" panose="02000603000000000000" pitchFamily="2" charset="0"/>
              <a:buChar char="&gt;"/>
              <a:defRPr/>
            </a:lvl3pPr>
            <a:lvl4pPr marL="1600200" indent="-228600">
              <a:buClr>
                <a:srgbClr val="D7965B"/>
              </a:buClr>
              <a:buFont typeface="Comiquita Sans" panose="02000603000000000000" pitchFamily="2" charset="0"/>
              <a:buChar char="&gt;"/>
              <a:defRPr/>
            </a:lvl4pPr>
            <a:lvl5pPr marL="2057400" indent="-228600">
              <a:buClr>
                <a:srgbClr val="D7965B"/>
              </a:buClr>
              <a:buFont typeface="Comiquita Sans" panose="02000603000000000000" pitchFamily="2" charset="0"/>
              <a:buChar char="&gt;"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C7C77D7-0A23-3588-23C8-B1CB66454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41A603B-77E4-175F-5D3C-AC3C38650B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 marL="228600" indent="-228600">
              <a:buClr>
                <a:srgbClr val="D7965B"/>
              </a:buClr>
              <a:buFont typeface="Comiquita Sans" panose="02000603000000000000" pitchFamily="2" charset="0"/>
              <a:buChar char="&gt;"/>
              <a:defRPr/>
            </a:lvl1pPr>
            <a:lvl2pPr marL="685800" indent="-228600">
              <a:buClr>
                <a:srgbClr val="D7965B"/>
              </a:buClr>
              <a:buFont typeface="Comiquita Sans" panose="02000603000000000000" pitchFamily="2" charset="0"/>
              <a:buChar char="&gt;"/>
              <a:defRPr/>
            </a:lvl2pPr>
            <a:lvl3pPr marL="1143000" indent="-228600">
              <a:buClr>
                <a:srgbClr val="D7965B"/>
              </a:buClr>
              <a:buFont typeface="Comiquita Sans" panose="02000603000000000000" pitchFamily="2" charset="0"/>
              <a:buChar char="&gt;"/>
              <a:defRPr/>
            </a:lvl3pPr>
            <a:lvl4pPr marL="1600200" indent="-228600">
              <a:buClr>
                <a:srgbClr val="D7965B"/>
              </a:buClr>
              <a:buFont typeface="Comiquita Sans" panose="02000603000000000000" pitchFamily="2" charset="0"/>
              <a:buChar char="&gt;"/>
              <a:defRPr/>
            </a:lvl4pPr>
            <a:lvl5pPr marL="2057400" indent="-228600">
              <a:buClr>
                <a:srgbClr val="D7965B"/>
              </a:buClr>
              <a:buFont typeface="Comiquita Sans" panose="02000603000000000000" pitchFamily="2" charset="0"/>
              <a:buChar char="&gt;"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7" name="Afbeelding 6" descr="Afbeelding met lucifer, tekst, aansteker, teken&#10;&#10;Automatisch gegenereerde beschrijving">
            <a:extLst>
              <a:ext uri="{FF2B5EF4-FFF2-40B4-BE49-F238E27FC236}">
                <a16:creationId xmlns:a16="http://schemas.microsoft.com/office/drawing/2014/main" id="{5054ADAB-E308-51F5-6B55-5120E28F38C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387"/>
            <a:ext cx="1517676" cy="15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6482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solidFill>
          <a:srgbClr val="E4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C2801D-52C7-7C3D-FDBD-EEA725185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pic>
        <p:nvPicPr>
          <p:cNvPr id="3" name="Afbeelding 2" descr="Afbeelding met lucifer, tekst, aansteker, teken&#10;&#10;Automatisch gegenereerde beschrijving">
            <a:extLst>
              <a:ext uri="{FF2B5EF4-FFF2-40B4-BE49-F238E27FC236}">
                <a16:creationId xmlns:a16="http://schemas.microsoft.com/office/drawing/2014/main" id="{95BDC880-742B-8D46-0B97-E5D51C747C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387"/>
            <a:ext cx="1517676" cy="15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63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solidFill>
          <a:srgbClr val="E4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lucifer, tekst, aansteker, teken&#10;&#10;Automatisch gegenereerde beschrijving">
            <a:extLst>
              <a:ext uri="{FF2B5EF4-FFF2-40B4-BE49-F238E27FC236}">
                <a16:creationId xmlns:a16="http://schemas.microsoft.com/office/drawing/2014/main" id="{B7344E1B-1C3D-DB69-7407-57B568BB18F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387"/>
            <a:ext cx="1517676" cy="15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21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bg>
      <p:bgPr>
        <a:solidFill>
          <a:srgbClr val="E4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5FFDD7-8F68-5005-386D-FFED2E15F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336E7B-ECA4-FBF5-8AAC-56B75B71E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228600" indent="-228600">
              <a:buClr>
                <a:srgbClr val="D7965B"/>
              </a:buClr>
              <a:buFont typeface="Comiquita Sans" panose="02000603000000000000" pitchFamily="2" charset="0"/>
              <a:buChar char="&gt;"/>
              <a:defRPr sz="3200"/>
            </a:lvl1pPr>
            <a:lvl2pPr marL="685800" indent="-228600">
              <a:buClr>
                <a:srgbClr val="D7965B"/>
              </a:buClr>
              <a:buFont typeface="Comiquita Sans" panose="02000603000000000000" pitchFamily="2" charset="0"/>
              <a:buChar char="&gt;"/>
              <a:defRPr sz="2800"/>
            </a:lvl2pPr>
            <a:lvl3pPr marL="1143000" indent="-228600">
              <a:buClr>
                <a:srgbClr val="D7965B"/>
              </a:buClr>
              <a:buFont typeface="Comiquita Sans" panose="02000603000000000000" pitchFamily="2" charset="0"/>
              <a:buChar char="&gt;"/>
              <a:defRPr sz="2400"/>
            </a:lvl3pPr>
            <a:lvl4pPr marL="1600200" indent="-228600">
              <a:buClr>
                <a:srgbClr val="D7965B"/>
              </a:buClr>
              <a:buFont typeface="Comiquita Sans" panose="02000603000000000000" pitchFamily="2" charset="0"/>
              <a:buChar char="&gt;"/>
              <a:defRPr sz="2000"/>
            </a:lvl4pPr>
            <a:lvl5pPr marL="2057400" indent="-228600">
              <a:buClr>
                <a:srgbClr val="D7965B"/>
              </a:buClr>
              <a:buFont typeface="Comiquita Sans" panose="02000603000000000000" pitchFamily="2" charset="0"/>
              <a:buChar char="&gt;"/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4AA444-4C9E-D25D-3833-31CF068ED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5" name="Afbeelding 4" descr="Afbeelding met lucifer, tekst, aansteker, teken&#10;&#10;Automatisch gegenereerde beschrijving">
            <a:extLst>
              <a:ext uri="{FF2B5EF4-FFF2-40B4-BE49-F238E27FC236}">
                <a16:creationId xmlns:a16="http://schemas.microsoft.com/office/drawing/2014/main" id="{A33AE58F-CE66-85BA-E1DB-9E803F92DDA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387"/>
            <a:ext cx="1517676" cy="15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76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bg>
      <p:bgPr>
        <a:solidFill>
          <a:srgbClr val="E4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C1224B-3637-4A82-54D6-3B04E1B1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0C7C2A5-53FE-04ED-E9EC-0650760D23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C727D5C-5E1B-8E5A-01FB-3F5E48228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5" name="Afbeelding 4" descr="Afbeelding met lucifer, tekst, aansteker, teken&#10;&#10;Automatisch gegenereerde beschrijving">
            <a:extLst>
              <a:ext uri="{FF2B5EF4-FFF2-40B4-BE49-F238E27FC236}">
                <a16:creationId xmlns:a16="http://schemas.microsoft.com/office/drawing/2014/main" id="{3049BE87-5F65-ACB4-A4E2-1346E213988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387"/>
            <a:ext cx="1517676" cy="15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6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bg>
      <p:bgPr>
        <a:solidFill>
          <a:srgbClr val="E4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4CFA1E-2630-90EF-FB14-6D41E9792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04FCFB8-CDFB-5B29-9E4E-C4D4BD3E0C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1pPr marL="228600" indent="-228600">
              <a:buClr>
                <a:srgbClr val="D7965B"/>
              </a:buClr>
              <a:buFont typeface="Comiquita Sans" panose="02000603000000000000" pitchFamily="2" charset="0"/>
              <a:buChar char="&gt;"/>
              <a:defRPr/>
            </a:lvl1pPr>
            <a:lvl2pPr marL="685800" indent="-228600">
              <a:buClr>
                <a:srgbClr val="D7965B"/>
              </a:buClr>
              <a:buFont typeface="Comiquita Sans" panose="02000603000000000000" pitchFamily="2" charset="0"/>
              <a:buChar char="&gt;"/>
              <a:defRPr/>
            </a:lvl2pPr>
            <a:lvl3pPr marL="1143000" indent="-228600">
              <a:buClr>
                <a:srgbClr val="D7965B"/>
              </a:buClr>
              <a:buFont typeface="Comiquita Sans" panose="02000603000000000000" pitchFamily="2" charset="0"/>
              <a:buChar char="&gt;"/>
              <a:defRPr/>
            </a:lvl3pPr>
            <a:lvl4pPr marL="1600200" indent="-228600">
              <a:buClr>
                <a:srgbClr val="D7965B"/>
              </a:buClr>
              <a:buFont typeface="Comiquita Sans" panose="02000603000000000000" pitchFamily="2" charset="0"/>
              <a:buChar char="&gt;"/>
              <a:defRPr/>
            </a:lvl4pPr>
            <a:lvl5pPr marL="2057400" indent="-228600">
              <a:buClr>
                <a:srgbClr val="D7965B"/>
              </a:buClr>
              <a:buFont typeface="Comiquita Sans" panose="02000603000000000000" pitchFamily="2" charset="0"/>
              <a:buChar char="&gt;"/>
              <a:defRPr/>
            </a:lvl5pPr>
          </a:lstStyle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7" name="Tijdelijke aanduiding voor tekst 2">
            <a:extLst>
              <a:ext uri="{FF2B5EF4-FFF2-40B4-BE49-F238E27FC236}">
                <a16:creationId xmlns:a16="http://schemas.microsoft.com/office/drawing/2014/main" id="{970B88A4-7A0C-8051-68CE-C15C99BAA7CE}"/>
              </a:ext>
            </a:extLst>
          </p:cNvPr>
          <p:cNvSpPr txBox="1">
            <a:spLocks/>
          </p:cNvSpPr>
          <p:nvPr userDrawn="1"/>
        </p:nvSpPr>
        <p:spPr>
          <a:xfrm>
            <a:off x="839788" y="195072"/>
            <a:ext cx="10514012" cy="365125"/>
          </a:xfrm>
          <a:prstGeom prst="rect">
            <a:avLst/>
          </a:prstGeom>
        </p:spPr>
        <p:txBody>
          <a:bodyPr anchor="b"/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D7965B"/>
              </a:buClr>
              <a:buFont typeface="Comiquita Sans" panose="02000603000000000000" pitchFamily="2" charset="0"/>
              <a:buNone/>
              <a:defRPr sz="24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7965B"/>
              </a:buClr>
              <a:buFont typeface="Comiquita Sans" panose="02000603000000000000" pitchFamily="2" charset="0"/>
              <a:buNone/>
              <a:defRPr sz="20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7965B"/>
              </a:buClr>
              <a:buFont typeface="Comiquita Sans" panose="02000603000000000000" pitchFamily="2" charset="0"/>
              <a:buNone/>
              <a:defRPr sz="18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7965B"/>
              </a:buClr>
              <a:buFont typeface="Comiquita Sans" panose="02000603000000000000" pitchFamily="2" charset="0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D7965B"/>
              </a:buClr>
              <a:buFont typeface="Comiquita Sans" panose="02000603000000000000" pitchFamily="2" charset="0"/>
              <a:buNone/>
              <a:defRPr sz="1600" b="1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b="0" cap="all" spc="-200" baseline="0" dirty="0">
                <a:latin typeface="Comiquita Sans" panose="02000603000000000000" pitchFamily="2" charset="0"/>
              </a:rPr>
              <a:t>Klikken om de tekststijl van het model te bewerken</a:t>
            </a:r>
          </a:p>
        </p:txBody>
      </p:sp>
      <p:pic>
        <p:nvPicPr>
          <p:cNvPr id="4" name="Afbeelding 3" descr="Afbeelding met lucifer, tekst, aansteker, teken&#10;&#10;Automatisch gegenereerde beschrijving">
            <a:extLst>
              <a:ext uri="{FF2B5EF4-FFF2-40B4-BE49-F238E27FC236}">
                <a16:creationId xmlns:a16="http://schemas.microsoft.com/office/drawing/2014/main" id="{8E59CF6F-9AFB-0C5E-0AC4-3A84B78D21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387"/>
            <a:ext cx="1517676" cy="15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47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bg>
      <p:bgPr>
        <a:solidFill>
          <a:srgbClr val="E4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462C76D-3843-0E1C-A41F-63200387D2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985C0EE-8E46-6542-6F49-4D652806E0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4" name="Afbeelding 3" descr="Afbeelding met lucifer, tekst, aansteker, teken&#10;&#10;Automatisch gegenereerde beschrijving">
            <a:extLst>
              <a:ext uri="{FF2B5EF4-FFF2-40B4-BE49-F238E27FC236}">
                <a16:creationId xmlns:a16="http://schemas.microsoft.com/office/drawing/2014/main" id="{ECEC2667-4D5E-650B-FFDF-FD75059ABEF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387"/>
            <a:ext cx="1517676" cy="15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789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431371" y="260648"/>
            <a:ext cx="9705406" cy="1147973"/>
          </a:xfrm>
          <a:prstGeom prst="rect">
            <a:avLst/>
          </a:prstGeom>
        </p:spPr>
        <p:txBody>
          <a:bodyPr wrap="square" lIns="0" tIns="0" rIns="0" bIns="0" anchor="b" anchorCtr="1">
            <a:noAutofit/>
          </a:bodyPr>
          <a:lstStyle>
            <a:lvl1pPr algn="ctr">
              <a:defRPr lang="nl-NL" sz="6000" kern="1200" dirty="0">
                <a:solidFill>
                  <a:srgbClr val="D7965B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pic>
        <p:nvPicPr>
          <p:cNvPr id="2" name="Afbeelding 1" descr="Afbeelding met lucifer, tekst, aansteker, teken&#10;&#10;Automatisch gegenereerde beschrijving">
            <a:extLst>
              <a:ext uri="{FF2B5EF4-FFF2-40B4-BE49-F238E27FC236}">
                <a16:creationId xmlns:a16="http://schemas.microsoft.com/office/drawing/2014/main" id="{1661FB26-E429-9DCF-545B-C0D610A3F6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387"/>
            <a:ext cx="1517676" cy="15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54858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1AB4F5F-26C9-2ABC-3E53-674FC652D6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35" y="238616"/>
            <a:ext cx="7981022" cy="638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127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3FD534-C22C-03C6-026D-BC117C300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5EA716-A409-D9FC-F203-1D877BBD3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ACE50D8-679D-85A6-B088-452081A29B4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70400"/>
            <a:ext cx="2986394" cy="238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5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Pr>
        <a:solidFill>
          <a:srgbClr val="006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C8BE8B-01FD-5177-217D-75561CFE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57008F-E42F-5F21-5B46-65A4DF680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9AB9DB8-396E-E43D-77E6-2152C7CBE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5" name="Afbeelding 4" descr="Afbeelding met lucifer, tekst, aansteker, teken&#10;&#10;Automatisch gegenereerde beschrijving">
            <a:extLst>
              <a:ext uri="{FF2B5EF4-FFF2-40B4-BE49-F238E27FC236}">
                <a16:creationId xmlns:a16="http://schemas.microsoft.com/office/drawing/2014/main" id="{3BBF655C-1797-D92E-AF00-9A198A1EC2C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387"/>
            <a:ext cx="1517676" cy="15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2826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78AB6-B1A8-1E23-41B2-B54EAA4F2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6513E3-95E7-D893-E842-70EC701D3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7F1EF9E-9091-B52F-2514-55901CC60E5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53185"/>
            <a:ext cx="1517676" cy="150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91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B550C9-FD0A-E8F4-6109-318487007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E34D08-DC4B-975A-3767-922AFD91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A6C6A97B-2489-1713-5DCC-5CA8EE329D6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53185"/>
            <a:ext cx="1517676" cy="150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04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C8BE8B-01FD-5177-217D-75561CFE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57008F-E42F-5F21-5B46-65A4DF680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9AB9DB8-396E-E43D-77E6-2152C7CBE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4E39CCD4-A60C-D647-32F2-29F5DE5D44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53185"/>
            <a:ext cx="1517676" cy="150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45980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5E5D03-0268-638F-AC04-4CCBF172B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637C0E9-29B8-C599-84B8-AAA593AF5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F1C828-4B60-33F3-B042-8BDD98ACF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C7C77D7-0A23-3588-23C8-B1CB66454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41A603B-77E4-175F-5D3C-AC3C38650B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323250FD-905D-0701-0D95-99C492107F7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53185"/>
            <a:ext cx="1517676" cy="150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372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C2801D-52C7-7C3D-FDBD-EEA725185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55EA1D56-B0D1-AE84-CECD-C10EB8D442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53185"/>
            <a:ext cx="1517676" cy="150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4907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EF0FDA0E-EE7C-7D4F-079D-76133F92D2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53185"/>
            <a:ext cx="1517676" cy="150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214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5FFDD7-8F68-5005-386D-FFED2E15F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336E7B-ECA4-FBF5-8AAC-56B75B71E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4AA444-4C9E-D25D-3833-31CF068ED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810A8718-52E7-866D-BC92-C84C5854BB7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53185"/>
            <a:ext cx="1517676" cy="150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94298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C1224B-3637-4A82-54D6-3B04E1B1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0C7C2A5-53FE-04ED-E9EC-0650760D23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C727D5C-5E1B-8E5A-01FB-3F5E48228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0674424-0726-931A-5AE6-1768D9EEB5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53185"/>
            <a:ext cx="1517676" cy="150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455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4CFA1E-2630-90EF-FB14-6D41E9792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04FCFB8-CDFB-5B29-9E4E-C4D4BD3E0C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2A6C0CCA-DCE3-5B3A-4A90-133A250645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53185"/>
            <a:ext cx="1517676" cy="150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4653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462C76D-3843-0E1C-A41F-63200387D2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985C0EE-8E46-6542-6F49-4D652806E0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7B101E3F-1FFC-8E77-92CD-91A9E6D88D0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53185"/>
            <a:ext cx="1517676" cy="150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6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bg>
      <p:bgPr>
        <a:solidFill>
          <a:srgbClr val="006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5E5D03-0268-638F-AC04-4CCBF172B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637C0E9-29B8-C599-84B8-AAA593AF5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F1C828-4B60-33F3-B042-8BDD98ACF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C7C77D7-0A23-3588-23C8-B1CB66454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41A603B-77E4-175F-5D3C-AC3C38650B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7" name="Afbeelding 6" descr="Afbeelding met lucifer, tekst, aansteker, teken&#10;&#10;Automatisch gegenereerde beschrijving">
            <a:extLst>
              <a:ext uri="{FF2B5EF4-FFF2-40B4-BE49-F238E27FC236}">
                <a16:creationId xmlns:a16="http://schemas.microsoft.com/office/drawing/2014/main" id="{0A84A76F-DB8B-1631-E731-B8CBABD6614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387"/>
            <a:ext cx="1517676" cy="15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9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/>
          <p:cNvSpPr>
            <a:spLocks noGrp="1"/>
          </p:cNvSpPr>
          <p:nvPr>
            <p:ph type="title"/>
          </p:nvPr>
        </p:nvSpPr>
        <p:spPr>
          <a:xfrm>
            <a:off x="431371" y="260648"/>
            <a:ext cx="8878092" cy="1147973"/>
          </a:xfrm>
          <a:prstGeom prst="rect">
            <a:avLst/>
          </a:prstGeom>
        </p:spPr>
        <p:txBody>
          <a:bodyPr wrap="square" lIns="0" tIns="0" rIns="0" bIns="0" anchor="b" anchorCtr="1">
            <a:noAutofit/>
          </a:bodyPr>
          <a:lstStyle>
            <a:lvl1pPr algn="ctr">
              <a:defRPr lang="nl-NL" sz="6000" kern="1200" dirty="0">
                <a:solidFill>
                  <a:srgbClr val="006486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dirty="0"/>
              <a:t>Klik om de stijl te bewerken</a:t>
            </a:r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6564B479-61FB-D44C-90FF-3505ABE5120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53185"/>
            <a:ext cx="1517676" cy="150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18385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>
            <a:extLst>
              <a:ext uri="{FF2B5EF4-FFF2-40B4-BE49-F238E27FC236}">
                <a16:creationId xmlns:a16="http://schemas.microsoft.com/office/drawing/2014/main" id="{807005EC-7F09-AEF1-D594-00FDAAE1666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553185"/>
            <a:ext cx="1517676" cy="150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418478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97469E8-4C7B-AFFD-34EE-D2A087C602F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34" y="238616"/>
            <a:ext cx="7981025" cy="638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42944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bg>
      <p:bgPr>
        <a:solidFill>
          <a:srgbClr val="C67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C3FD534-C22C-03C6-026D-BC117C300BC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3A5EA716-A409-D9FC-F203-1D877BBD3A3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E79B92C9-2EBE-392A-1B2E-CE9D78B71A1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4470400"/>
            <a:ext cx="2986394" cy="238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068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bg>
      <p:bgPr>
        <a:solidFill>
          <a:srgbClr val="C67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3678AB6-B1A8-1E23-41B2-B54EAA4F2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F06513E3-95E7-D893-E842-70EC701D32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5" name="Afbeelding 4" descr="Afbeelding met lucifer, tekst, aansteker, teken&#10;&#10;Automatisch gegenereerde beschrijving">
            <a:extLst>
              <a:ext uri="{FF2B5EF4-FFF2-40B4-BE49-F238E27FC236}">
                <a16:creationId xmlns:a16="http://schemas.microsoft.com/office/drawing/2014/main" id="{48BA6ED8-B07B-5ED6-8F54-02494963B97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387"/>
            <a:ext cx="1517676" cy="15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929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bg>
      <p:bgPr>
        <a:solidFill>
          <a:srgbClr val="C67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CB550C9-FD0A-E8F4-6109-318487007A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2CE34D08-DC4B-975A-3767-922AFD9190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4" name="Afbeelding 3" descr="Afbeelding met lucifer, tekst, aansteker, teken&#10;&#10;Automatisch gegenereerde beschrijving">
            <a:extLst>
              <a:ext uri="{FF2B5EF4-FFF2-40B4-BE49-F238E27FC236}">
                <a16:creationId xmlns:a16="http://schemas.microsoft.com/office/drawing/2014/main" id="{FDF1625A-C0EC-D3A1-3AF2-8579F1CFC2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387"/>
            <a:ext cx="1517676" cy="15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67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bg>
      <p:bgPr>
        <a:solidFill>
          <a:srgbClr val="C67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1C8BE8B-01FD-5177-217D-75561CFED3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457008F-E42F-5F21-5B46-65A4DF680EA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79AB9DB8-396E-E43D-77E6-2152C7CBE1B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5" name="Afbeelding 4" descr="Afbeelding met lucifer, tekst, aansteker, teken&#10;&#10;Automatisch gegenereerde beschrijving">
            <a:extLst>
              <a:ext uri="{FF2B5EF4-FFF2-40B4-BE49-F238E27FC236}">
                <a16:creationId xmlns:a16="http://schemas.microsoft.com/office/drawing/2014/main" id="{E9A49C57-C492-4BAE-F61E-C16B375199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387"/>
            <a:ext cx="1517676" cy="15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5051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bg>
      <p:bgPr>
        <a:solidFill>
          <a:srgbClr val="C67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05E5D03-0268-638F-AC04-4CCBF172B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F637C0E9-29B8-C599-84B8-AAA593AF54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>
            <a:extLst>
              <a:ext uri="{FF2B5EF4-FFF2-40B4-BE49-F238E27FC236}">
                <a16:creationId xmlns:a16="http://schemas.microsoft.com/office/drawing/2014/main" id="{30F1C828-4B60-33F3-B042-8BDD98ACF8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>
            <a:extLst>
              <a:ext uri="{FF2B5EF4-FFF2-40B4-BE49-F238E27FC236}">
                <a16:creationId xmlns:a16="http://schemas.microsoft.com/office/drawing/2014/main" id="{CC7C77D7-0A23-3588-23C8-B1CB664542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>
            <a:extLst>
              <a:ext uri="{FF2B5EF4-FFF2-40B4-BE49-F238E27FC236}">
                <a16:creationId xmlns:a16="http://schemas.microsoft.com/office/drawing/2014/main" id="{E41A603B-77E4-175F-5D3C-AC3C38650B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7" name="Afbeelding 6" descr="Afbeelding met lucifer, tekst, aansteker, teken&#10;&#10;Automatisch gegenereerde beschrijving">
            <a:extLst>
              <a:ext uri="{FF2B5EF4-FFF2-40B4-BE49-F238E27FC236}">
                <a16:creationId xmlns:a16="http://schemas.microsoft.com/office/drawing/2014/main" id="{E575D572-2D9F-00AA-E5CF-9B8BB35BBD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387"/>
            <a:ext cx="1517676" cy="15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99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solidFill>
          <a:srgbClr val="C67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C2801D-52C7-7C3D-FDBD-EEA725185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pic>
        <p:nvPicPr>
          <p:cNvPr id="3" name="Afbeelding 2" descr="Afbeelding met lucifer, tekst, aansteker, teken&#10;&#10;Automatisch gegenereerde beschrijving">
            <a:extLst>
              <a:ext uri="{FF2B5EF4-FFF2-40B4-BE49-F238E27FC236}">
                <a16:creationId xmlns:a16="http://schemas.microsoft.com/office/drawing/2014/main" id="{42B1CF98-CE2A-0D5B-F953-F8BAD76D60E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387"/>
            <a:ext cx="1517676" cy="15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6928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solidFill>
          <a:srgbClr val="C67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lucifer, tekst, aansteker, teken&#10;&#10;Automatisch gegenereerde beschrijving">
            <a:extLst>
              <a:ext uri="{FF2B5EF4-FFF2-40B4-BE49-F238E27FC236}">
                <a16:creationId xmlns:a16="http://schemas.microsoft.com/office/drawing/2014/main" id="{C35035C1-438A-6771-94BD-13F3B8E44C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387"/>
            <a:ext cx="1517676" cy="15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16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bg>
      <p:bgPr>
        <a:solidFill>
          <a:srgbClr val="006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8C2801D-52C7-7C3D-FDBD-EEA7251851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pic>
        <p:nvPicPr>
          <p:cNvPr id="3" name="Afbeelding 2" descr="Afbeelding met lucifer, tekst, aansteker, teken&#10;&#10;Automatisch gegenereerde beschrijving">
            <a:extLst>
              <a:ext uri="{FF2B5EF4-FFF2-40B4-BE49-F238E27FC236}">
                <a16:creationId xmlns:a16="http://schemas.microsoft.com/office/drawing/2014/main" id="{E0FA05D1-DA5F-DE51-AC69-E0BAF0E832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387"/>
            <a:ext cx="1517676" cy="15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bg>
      <p:bgPr>
        <a:solidFill>
          <a:srgbClr val="C67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5FFDD7-8F68-5005-386D-FFED2E15F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336E7B-ECA4-FBF5-8AAC-56B75B71E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4AA444-4C9E-D25D-3833-31CF068ED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5" name="Afbeelding 4" descr="Afbeelding met lucifer, tekst, aansteker, teken&#10;&#10;Automatisch gegenereerde beschrijving">
            <a:extLst>
              <a:ext uri="{FF2B5EF4-FFF2-40B4-BE49-F238E27FC236}">
                <a16:creationId xmlns:a16="http://schemas.microsoft.com/office/drawing/2014/main" id="{A08B6C18-87CD-3F9B-DD02-5F013D9BD3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387"/>
            <a:ext cx="1517676" cy="15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246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bg>
      <p:bgPr>
        <a:solidFill>
          <a:srgbClr val="C67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C1224B-3637-4A82-54D6-3B04E1B1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0C7C2A5-53FE-04ED-E9EC-0650760D23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C727D5C-5E1B-8E5A-01FB-3F5E48228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5" name="Afbeelding 4" descr="Afbeelding met lucifer, tekst, aansteker, teken&#10;&#10;Automatisch gegenereerde beschrijving">
            <a:extLst>
              <a:ext uri="{FF2B5EF4-FFF2-40B4-BE49-F238E27FC236}">
                <a16:creationId xmlns:a16="http://schemas.microsoft.com/office/drawing/2014/main" id="{4B5F92FE-9122-E95A-4960-1FE20E17959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387"/>
            <a:ext cx="1517676" cy="15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5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bg>
      <p:bgPr>
        <a:solidFill>
          <a:srgbClr val="C67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94CFA1E-2630-90EF-FB14-6D41E97922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404FCFB8-CDFB-5B29-9E4E-C4D4BD3E0C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4" name="Afbeelding 3" descr="Afbeelding met lucifer, tekst, aansteker, teken&#10;&#10;Automatisch gegenereerde beschrijving">
            <a:extLst>
              <a:ext uri="{FF2B5EF4-FFF2-40B4-BE49-F238E27FC236}">
                <a16:creationId xmlns:a16="http://schemas.microsoft.com/office/drawing/2014/main" id="{8022DE8C-2B30-D4C5-31E9-2636E33902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387"/>
            <a:ext cx="1517676" cy="15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47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bg>
      <p:bgPr>
        <a:solidFill>
          <a:srgbClr val="C67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>
            <a:extLst>
              <a:ext uri="{FF2B5EF4-FFF2-40B4-BE49-F238E27FC236}">
                <a16:creationId xmlns:a16="http://schemas.microsoft.com/office/drawing/2014/main" id="{6462C76D-3843-0E1C-A41F-63200387D22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verticale tekst 2">
            <a:extLst>
              <a:ext uri="{FF2B5EF4-FFF2-40B4-BE49-F238E27FC236}">
                <a16:creationId xmlns:a16="http://schemas.microsoft.com/office/drawing/2014/main" id="{8985C0EE-8E46-6542-6F49-4D652806E0A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pic>
        <p:nvPicPr>
          <p:cNvPr id="4" name="Afbeelding 3" descr="Afbeelding met lucifer, tekst, aansteker, teken&#10;&#10;Automatisch gegenereerde beschrijving">
            <a:extLst>
              <a:ext uri="{FF2B5EF4-FFF2-40B4-BE49-F238E27FC236}">
                <a16:creationId xmlns:a16="http://schemas.microsoft.com/office/drawing/2014/main" id="{21480530-D621-B119-A1B5-FB20F939F64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387"/>
            <a:ext cx="1517676" cy="15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76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schermvulle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lucifer, tekst, aansteker, teken&#10;&#10;Automatisch gegenereerde beschrijving">
            <a:extLst>
              <a:ext uri="{FF2B5EF4-FFF2-40B4-BE49-F238E27FC236}">
                <a16:creationId xmlns:a16="http://schemas.microsoft.com/office/drawing/2014/main" id="{6A2FD214-B51C-6D42-6D71-09DCBBE7637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387"/>
            <a:ext cx="1517676" cy="15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7194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>
            <a:extLst>
              <a:ext uri="{FF2B5EF4-FFF2-40B4-BE49-F238E27FC236}">
                <a16:creationId xmlns:a16="http://schemas.microsoft.com/office/drawing/2014/main" id="{09EECF12-8913-DB84-9D86-BC7D52529B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135" y="238616"/>
            <a:ext cx="7981022" cy="6380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2268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bg>
      <p:bgPr>
        <a:solidFill>
          <a:srgbClr val="006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 descr="Afbeelding met lucifer, tekst, aansteker, teken&#10;&#10;Automatisch gegenereerde beschrijving">
            <a:extLst>
              <a:ext uri="{FF2B5EF4-FFF2-40B4-BE49-F238E27FC236}">
                <a16:creationId xmlns:a16="http://schemas.microsoft.com/office/drawing/2014/main" id="{0D413113-6E68-63CF-E242-054D5B0658B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387"/>
            <a:ext cx="1517676" cy="15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1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bg>
      <p:bgPr>
        <a:solidFill>
          <a:srgbClr val="006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E5FFDD7-8F68-5005-386D-FFED2E15F1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CC336E7B-ECA4-FBF5-8AAC-56B75B71ECA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EA4AA444-4C9E-D25D-3833-31CF068EDA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5" name="Afbeelding 4" descr="Afbeelding met lucifer, tekst, aansteker, teken&#10;&#10;Automatisch gegenereerde beschrijving">
            <a:extLst>
              <a:ext uri="{FF2B5EF4-FFF2-40B4-BE49-F238E27FC236}">
                <a16:creationId xmlns:a16="http://schemas.microsoft.com/office/drawing/2014/main" id="{9EB091C3-24EC-75AD-DA9C-CD20CABFB90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387"/>
            <a:ext cx="1517676" cy="15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67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bg>
      <p:bgPr>
        <a:solidFill>
          <a:srgbClr val="006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C1224B-3637-4A82-54D6-3B04E1B1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afbeelding 2">
            <a:extLst>
              <a:ext uri="{FF2B5EF4-FFF2-40B4-BE49-F238E27FC236}">
                <a16:creationId xmlns:a16="http://schemas.microsoft.com/office/drawing/2014/main" id="{E0C7C2A5-53FE-04ED-E9EC-0650760D238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l-NL"/>
              <a:t>Klik op het pictogram als u een afbeelding wilt toevoegen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2C727D5C-5E1B-8E5A-01FB-3F5E48228C9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pic>
        <p:nvPicPr>
          <p:cNvPr id="5" name="Afbeelding 4" descr="Afbeelding met lucifer, tekst, aansteker, teken&#10;&#10;Automatisch gegenereerde beschrijving">
            <a:extLst>
              <a:ext uri="{FF2B5EF4-FFF2-40B4-BE49-F238E27FC236}">
                <a16:creationId xmlns:a16="http://schemas.microsoft.com/office/drawing/2014/main" id="{B03F9C1B-6CB2-79BE-CCBF-50FAAE1F7BA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387"/>
            <a:ext cx="1517676" cy="1505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356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wmf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2.wmf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6.wmf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5" Type="http://schemas.openxmlformats.org/officeDocument/2006/relationships/image" Target="../media/image9.wmf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17" Type="http://schemas.openxmlformats.org/officeDocument/2006/relationships/image" Target="../media/image2.wmf"/><Relationship Id="rId2" Type="http://schemas.openxmlformats.org/officeDocument/2006/relationships/slideLayout" Target="../slideLayouts/slideLayout40.xml"/><Relationship Id="rId16" Type="http://schemas.openxmlformats.org/officeDocument/2006/relationships/image" Target="../media/image10.wmf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slideLayout" Target="../slideLayouts/slideLayout5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2" Type="http://schemas.openxmlformats.org/officeDocument/2006/relationships/slideLayout" Target="../slideLayouts/slideLayout54.xml"/><Relationship Id="rId16" Type="http://schemas.openxmlformats.org/officeDocument/2006/relationships/image" Target="../media/image2.wmf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image" Target="../media/image12.wmf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648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92763F98-619C-67F0-42C4-5BBB5961B7F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810192" y="0"/>
            <a:ext cx="2381808" cy="6858000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5E33B50-2139-0407-02BD-818CD1EC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FDFAAA1-42F3-B85F-B7ED-2D99BA0BC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232E1F2-D5BD-82CC-6B9C-7B02F9D5963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334" y="5337365"/>
            <a:ext cx="855594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0109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  <p:sldLayoutId id="2147483875" r:id="rId2"/>
    <p:sldLayoutId id="2147483876" r:id="rId3"/>
    <p:sldLayoutId id="2147483877" r:id="rId4"/>
    <p:sldLayoutId id="2147483878" r:id="rId5"/>
    <p:sldLayoutId id="2147483879" r:id="rId6"/>
    <p:sldLayoutId id="2147483880" r:id="rId7"/>
    <p:sldLayoutId id="2147483881" r:id="rId8"/>
    <p:sldLayoutId id="2147483882" r:id="rId9"/>
    <p:sldLayoutId id="2147483883" r:id="rId10"/>
    <p:sldLayoutId id="2147483884" r:id="rId11"/>
    <p:sldLayoutId id="2147483885" r:id="rId12"/>
    <p:sldLayoutId id="2147483886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00A4BD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A4BD"/>
        </a:buClr>
        <a:buFont typeface="Comiquita Sans" panose="02000603000000000000" pitchFamily="2" charset="0"/>
        <a:buChar char="&gt;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4BD"/>
        </a:buClr>
        <a:buFont typeface="Comiquita Sans" panose="02000603000000000000" pitchFamily="2" charset="0"/>
        <a:buChar char="&gt;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4BD"/>
        </a:buClr>
        <a:buFont typeface="Comiquita Sans" panose="02000603000000000000" pitchFamily="2" charset="0"/>
        <a:buChar char="&gt;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4BD"/>
        </a:buClr>
        <a:buFont typeface="Comiquita Sans" panose="02000603000000000000" pitchFamily="2" charset="0"/>
        <a:buChar char="&gt;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A4BD"/>
        </a:buClr>
        <a:buFont typeface="Comiquita Sans" panose="02000603000000000000" pitchFamily="2" charset="0"/>
        <a:buChar char="&gt;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35B4A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92763F98-619C-67F0-42C4-5BBB5961B7F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722120" y="-11651702"/>
            <a:ext cx="25450801" cy="25792936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5E33B50-2139-0407-02BD-818CD1EC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FDFAAA1-42F3-B85F-B7ED-2D99BA0BC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DDA27928-DB8D-4E23-89E4-E2C13211D5B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334" y="5337365"/>
            <a:ext cx="855594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2270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8" r:id="rId1"/>
    <p:sldLayoutId id="2147483889" r:id="rId2"/>
    <p:sldLayoutId id="2147483890" r:id="rId3"/>
    <p:sldLayoutId id="2147483891" r:id="rId4"/>
    <p:sldLayoutId id="2147483892" r:id="rId5"/>
    <p:sldLayoutId id="2147483893" r:id="rId6"/>
    <p:sldLayoutId id="2147483894" r:id="rId7"/>
    <p:sldLayoutId id="2147483895" r:id="rId8"/>
    <p:sldLayoutId id="2147483896" r:id="rId9"/>
    <p:sldLayoutId id="2147483897" r:id="rId10"/>
    <p:sldLayoutId id="2147483898" r:id="rId11"/>
    <p:sldLayoutId id="2147483899" r:id="rId12"/>
  </p:sldLayoutIdLst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C3E3D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C3E3D0"/>
        </a:buClr>
        <a:buFont typeface="Comiquita Sans" panose="02000603000000000000" pitchFamily="2" charset="0"/>
        <a:buChar char="&gt;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3E3D0"/>
        </a:buClr>
        <a:buFont typeface="Comiquita Sans" panose="02000603000000000000" pitchFamily="2" charset="0"/>
        <a:buChar char="&gt;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3E3D0"/>
        </a:buClr>
        <a:buFont typeface="Comiquita Sans" panose="02000603000000000000" pitchFamily="2" charset="0"/>
        <a:buChar char="&gt;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3E3D0"/>
        </a:buClr>
        <a:buFont typeface="Comiquita Sans" panose="02000603000000000000" pitchFamily="2" charset="0"/>
        <a:buChar char="&gt;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C3E3D0"/>
        </a:buClr>
        <a:buFont typeface="Comiquita Sans" panose="02000603000000000000" pitchFamily="2" charset="0"/>
        <a:buChar char="&gt;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41B1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92763F98-619C-67F0-42C4-5BBB5961B7F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0651630" y="152398"/>
            <a:ext cx="882583" cy="6340477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5E33B50-2139-0407-02BD-818CD1EC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FDFAAA1-42F3-B85F-B7ED-2D99BA0BC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32D1708A-1D0B-905E-D1E4-E07B97AC186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334" y="5337365"/>
            <a:ext cx="855594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017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D7965B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D7965B"/>
        </a:buClr>
        <a:buFont typeface="Comiquita Sans" panose="02000603000000000000" pitchFamily="2" charset="0"/>
        <a:buChar char="&gt;"/>
        <a:defRPr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7965B"/>
        </a:buClr>
        <a:buFont typeface="Comiquita Sans" panose="02000603000000000000" pitchFamily="2" charset="0"/>
        <a:buChar char="&gt;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7965B"/>
        </a:buClr>
        <a:buFont typeface="Comiquita Sans" panose="02000603000000000000" pitchFamily="2" charset="0"/>
        <a:buChar char="&gt;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7965B"/>
        </a:buClr>
        <a:buFont typeface="Comiquita Sans" panose="02000603000000000000" pitchFamily="2" charset="0"/>
        <a:buChar char="&gt;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D7965B"/>
        </a:buClr>
        <a:buFont typeface="Comiquita Sans" panose="02000603000000000000" pitchFamily="2" charset="0"/>
        <a:buChar char="&gt;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EEE3D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92763F98-619C-67F0-42C4-5BBB5961B7F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679" y="0"/>
            <a:ext cx="8940321" cy="6858000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5E33B50-2139-0407-02BD-818CD1EC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 dirty="0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FDFAAA1-42F3-B85F-B7ED-2D99BA0BC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89FF846C-45E3-ADC7-EA36-96E1E0655E5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334" y="5337365"/>
            <a:ext cx="855594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683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1" r:id="rId13"/>
    <p:sldLayoutId id="2147483942" r:id="rId14"/>
  </p:sldLayoutIdLst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rgbClr val="00648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06486"/>
        </a:buClr>
        <a:buFont typeface="Comiquita Sans" panose="02000603000000000000" pitchFamily="2" charset="0"/>
        <a:buChar char="&gt;"/>
        <a:defRPr sz="2800" kern="1200">
          <a:solidFill>
            <a:srgbClr val="1D1D1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486"/>
        </a:buClr>
        <a:buFont typeface="Comiquita Sans" panose="02000603000000000000" pitchFamily="2" charset="0"/>
        <a:buChar char="&gt;"/>
        <a:defRPr sz="2400" kern="1200">
          <a:solidFill>
            <a:srgbClr val="1D1D1B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486"/>
        </a:buClr>
        <a:buFont typeface="Comiquita Sans" panose="02000603000000000000" pitchFamily="2" charset="0"/>
        <a:buChar char="&gt;"/>
        <a:defRPr sz="2000" kern="1200">
          <a:solidFill>
            <a:srgbClr val="1D1D1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486"/>
        </a:buClr>
        <a:buFont typeface="Comiquita Sans" panose="02000603000000000000" pitchFamily="2" charset="0"/>
        <a:buChar char="&gt;"/>
        <a:defRPr sz="1800" kern="1200">
          <a:solidFill>
            <a:srgbClr val="1D1D1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06486"/>
        </a:buClr>
        <a:buFont typeface="Comiquita Sans" panose="02000603000000000000" pitchFamily="2" charset="0"/>
        <a:buChar char="&gt;"/>
        <a:defRPr sz="1800" kern="1200">
          <a:solidFill>
            <a:srgbClr val="1D1D1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C6753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Afbeelding 7">
            <a:extLst>
              <a:ext uri="{FF2B5EF4-FFF2-40B4-BE49-F238E27FC236}">
                <a16:creationId xmlns:a16="http://schemas.microsoft.com/office/drawing/2014/main" id="{92763F98-619C-67F0-42C4-5BBB5961B7F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42228" y="0"/>
            <a:ext cx="2949772" cy="6858000"/>
          </a:xfrm>
          <a:prstGeom prst="rect">
            <a:avLst/>
          </a:prstGeom>
        </p:spPr>
      </p:pic>
      <p:sp>
        <p:nvSpPr>
          <p:cNvPr id="2" name="Tijdelijke aanduiding voor titel 1">
            <a:extLst>
              <a:ext uri="{FF2B5EF4-FFF2-40B4-BE49-F238E27FC236}">
                <a16:creationId xmlns:a16="http://schemas.microsoft.com/office/drawing/2014/main" id="{75E33B50-2139-0407-02BD-818CD1EC0E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7FDFAAA1-42F3-B85F-B7ED-2D99BA0BC3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Klikken om de tekststijl van het model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A2739A3-9A71-8EB5-22AA-31272628F98C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334" y="5337365"/>
            <a:ext cx="855594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2323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  <p:sldLayoutId id="2147483952" r:id="rId9"/>
    <p:sldLayoutId id="2147483953" r:id="rId10"/>
    <p:sldLayoutId id="2147483954" r:id="rId11"/>
    <p:sldLayoutId id="2147483955" r:id="rId12"/>
    <p:sldLayoutId id="2147483956" r:id="rId13"/>
  </p:sldLayoutIdLst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0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bg1"/>
        </a:buClr>
        <a:buFont typeface="Comiquita Sans" panose="02000603000000000000" pitchFamily="2" charset="0"/>
        <a:buChar char="&gt;"/>
        <a:defRPr sz="2800" kern="1200">
          <a:solidFill>
            <a:srgbClr val="1D1D1B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Comiquita Sans" panose="02000603000000000000" pitchFamily="2" charset="0"/>
        <a:buChar char="&gt;"/>
        <a:defRPr sz="2400" kern="1200">
          <a:solidFill>
            <a:srgbClr val="1D1D1B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Comiquita Sans" panose="02000603000000000000" pitchFamily="2" charset="0"/>
        <a:buChar char="&gt;"/>
        <a:defRPr sz="2000" kern="1200">
          <a:solidFill>
            <a:srgbClr val="1D1D1B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Comiquita Sans" panose="02000603000000000000" pitchFamily="2" charset="0"/>
        <a:buChar char="&gt;"/>
        <a:defRPr sz="1800" kern="1200">
          <a:solidFill>
            <a:srgbClr val="1D1D1B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bg1"/>
        </a:buClr>
        <a:buFont typeface="Comiquita Sans" panose="02000603000000000000" pitchFamily="2" charset="0"/>
        <a:buChar char="&gt;"/>
        <a:defRPr sz="1800" kern="1200">
          <a:solidFill>
            <a:srgbClr val="1D1D1B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18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17.png"/><Relationship Id="rId5" Type="http://schemas.openxmlformats.org/officeDocument/2006/relationships/image" Target="../media/image16.svg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wmf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10863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0BD827-F005-E849-2731-407FD75194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749893"/>
            <a:ext cx="9144000" cy="2387600"/>
          </a:xfrm>
        </p:spPr>
        <p:txBody>
          <a:bodyPr>
            <a:normAutofit/>
          </a:bodyPr>
          <a:lstStyle/>
          <a:p>
            <a:pPr>
              <a:lnSpc>
                <a:spcPct val="60000"/>
              </a:lnSpc>
            </a:pPr>
            <a:r>
              <a:rPr lang="nl-NL" sz="11500" dirty="0"/>
              <a:t>Presentatie</a:t>
            </a:r>
            <a:br>
              <a:rPr lang="nl-NL" sz="11500" dirty="0"/>
            </a:br>
            <a:r>
              <a:rPr lang="nl-NL" sz="11500" dirty="0"/>
              <a:t>sjabloon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295FC322-662E-24FF-8146-F6EFD02450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37493"/>
            <a:ext cx="9144000" cy="1434072"/>
          </a:xfrm>
        </p:spPr>
        <p:txBody>
          <a:bodyPr>
            <a:normAutofit/>
          </a:bodyPr>
          <a:lstStyle/>
          <a:p>
            <a:r>
              <a:rPr lang="nl-NL" sz="2800" dirty="0"/>
              <a:t>Jaarthema 2025</a:t>
            </a:r>
          </a:p>
        </p:txBody>
      </p:sp>
    </p:spTree>
    <p:extLst>
      <p:ext uri="{BB962C8B-B14F-4D97-AF65-F5344CB8AC3E}">
        <p14:creationId xmlns:p14="http://schemas.microsoft.com/office/powerpoint/2010/main" val="2105907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6DF9153B-0559-8E68-F8BC-ECD3560221D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79" r="5645" b="8605"/>
          <a:stretch/>
        </p:blipFill>
        <p:spPr>
          <a:xfrm>
            <a:off x="4562856" y="471997"/>
            <a:ext cx="6025896" cy="4593779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F9F11800-E9AB-9D7F-4157-347AB3A3CE4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65081"/>
          <a:stretch/>
        </p:blipFill>
        <p:spPr>
          <a:xfrm>
            <a:off x="1095894" y="1752157"/>
            <a:ext cx="2564712" cy="554397"/>
          </a:xfrm>
          <a:prstGeom prst="rect">
            <a:avLst/>
          </a:prstGeom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41C0E69C-DBEB-0AED-DF07-B260CB173F72}"/>
              </a:ext>
            </a:extLst>
          </p:cNvPr>
          <p:cNvSpPr txBox="1"/>
          <p:nvPr/>
        </p:nvSpPr>
        <p:spPr>
          <a:xfrm>
            <a:off x="572360" y="532429"/>
            <a:ext cx="367280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nl-NL" dirty="0"/>
              <a:t>Gebruik de functie</a:t>
            </a:r>
            <a:br>
              <a:rPr lang="nl-NL" dirty="0"/>
            </a:br>
            <a:r>
              <a:rPr lang="nl-NL" dirty="0"/>
              <a:t>‘indeling’ op het tabblad ‘start’</a:t>
            </a:r>
            <a:br>
              <a:rPr lang="nl-NL" dirty="0"/>
            </a:br>
            <a:r>
              <a:rPr lang="nl-NL" dirty="0"/>
              <a:t>om slides op te maken</a:t>
            </a:r>
          </a:p>
        </p:txBody>
      </p:sp>
      <p:pic>
        <p:nvPicPr>
          <p:cNvPr id="9" name="Afbeelding 29">
            <a:extLst>
              <a:ext uri="{FF2B5EF4-FFF2-40B4-BE49-F238E27FC236}">
                <a16:creationId xmlns:a16="http://schemas.microsoft.com/office/drawing/2014/main" id="{92C7680F-52EE-1B98-E3AA-A10DAFE6668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 rot="4112597">
            <a:off x="1073545" y="1312966"/>
            <a:ext cx="489580" cy="285587"/>
          </a:xfrm>
          <a:prstGeom prst="rect">
            <a:avLst/>
          </a:prstGeom>
          <a:effectLst/>
        </p:spPr>
      </p:pic>
      <p:pic>
        <p:nvPicPr>
          <p:cNvPr id="14" name="Afbeelding 30">
            <a:extLst>
              <a:ext uri="{FF2B5EF4-FFF2-40B4-BE49-F238E27FC236}">
                <a16:creationId xmlns:a16="http://schemas.microsoft.com/office/drawing/2014/main" id="{06997CF3-A61D-E832-5120-D7F6125309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 rot="10024400" flipH="1" flipV="1">
            <a:off x="3472480" y="1752805"/>
            <a:ext cx="744014" cy="372007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55429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itle 1">
            <a:extLst>
              <a:ext uri="{FF2B5EF4-FFF2-40B4-BE49-F238E27FC236}">
                <a16:creationId xmlns:a16="http://schemas.microsoft.com/office/drawing/2014/main" id="{F87E201B-B38C-B823-AE87-2B0082C092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 err="1"/>
              <a:t>Gebruik</a:t>
            </a:r>
            <a:r>
              <a:rPr lang="en-US" dirty="0"/>
              <a:t> </a:t>
            </a:r>
            <a:r>
              <a:rPr lang="en-US" dirty="0" err="1"/>
              <a:t>foto’s</a:t>
            </a:r>
            <a:r>
              <a:rPr lang="en-US" dirty="0"/>
              <a:t> </a:t>
            </a:r>
            <a:r>
              <a:rPr lang="en-US" dirty="0" err="1"/>
              <a:t>liever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zo...</a:t>
            </a:r>
          </a:p>
        </p:txBody>
      </p:sp>
      <p:pic>
        <p:nvPicPr>
          <p:cNvPr id="4" name="Afbeelding 3" descr="Afbeelding met kleding, persoon, tafel, schoeisel&#10;&#10;Automatisch gegenereerde beschrijving">
            <a:extLst>
              <a:ext uri="{FF2B5EF4-FFF2-40B4-BE49-F238E27FC236}">
                <a16:creationId xmlns:a16="http://schemas.microsoft.com/office/drawing/2014/main" id="{A55A514D-7118-655B-82EA-BC04AE74E4D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12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108" y="1825625"/>
            <a:ext cx="5801784" cy="4351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13311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 descr="Afbeelding met kleding, persoon, tafel, schoeisel&#10;&#10;Automatisch gegenereerde beschrijving">
            <a:extLst>
              <a:ext uri="{FF2B5EF4-FFF2-40B4-BE49-F238E27FC236}">
                <a16:creationId xmlns:a16="http://schemas.microsoft.com/office/drawing/2014/main" id="{E10DCE60-3DF7-B940-EF32-969E009712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200"/>
                    </a14:imgEffect>
                    <a14:imgEffect>
                      <a14:saturation sat="12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47372"/>
            <a:ext cx="12192000" cy="9144000"/>
          </a:xfrm>
          <a:prstGeom prst="rect">
            <a:avLst/>
          </a:prstGeom>
        </p:spPr>
      </p:pic>
      <p:pic>
        <p:nvPicPr>
          <p:cNvPr id="6" name="Afbeelding 5" descr="Afbeelding met lucifer, tekst, aansteker, teken&#10;&#10;Automatisch gegenereerde beschrijving">
            <a:extLst>
              <a:ext uri="{FF2B5EF4-FFF2-40B4-BE49-F238E27FC236}">
                <a16:creationId xmlns:a16="http://schemas.microsoft.com/office/drawing/2014/main" id="{2B6E923F-6723-CEF4-E7A1-539B090554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52387"/>
            <a:ext cx="1517676" cy="1505802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DB2EE844-6F6D-537A-EDA8-B5CEA5D7DC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1334" y="5337365"/>
            <a:ext cx="855594" cy="1325563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6DA4DF81-F6C9-EF44-A687-C98AF1D85631}"/>
              </a:ext>
            </a:extLst>
          </p:cNvPr>
          <p:cNvSpPr txBox="1">
            <a:spLocks/>
          </p:cNvSpPr>
          <p:nvPr/>
        </p:nvSpPr>
        <p:spPr>
          <a:xfrm>
            <a:off x="6733491" y="5925134"/>
            <a:ext cx="4212771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00A4BD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cap="all" spc="-150" dirty="0">
                <a:solidFill>
                  <a:schemeClr val="bg1"/>
                </a:solidFill>
                <a:latin typeface="Comiquita Sans" panose="02000603000000000000" pitchFamily="2" charset="0"/>
              </a:rPr>
              <a:t>...maar zo!</a:t>
            </a:r>
          </a:p>
        </p:txBody>
      </p:sp>
    </p:spTree>
    <p:extLst>
      <p:ext uri="{BB962C8B-B14F-4D97-AF65-F5344CB8AC3E}">
        <p14:creationId xmlns:p14="http://schemas.microsoft.com/office/powerpoint/2010/main" val="4216819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5353F35-2748-7BBB-DD9E-2DED80F7B6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Veel presentatieplezier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0F7AF44-0F75-17BB-FA93-A012D1DCC0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l-NL" dirty="0"/>
              <a:t>en hou je</a:t>
            </a:r>
          </a:p>
          <a:p>
            <a:r>
              <a:rPr lang="nl-NL" dirty="0"/>
              <a:t>opsommingen</a:t>
            </a:r>
          </a:p>
          <a:p>
            <a:r>
              <a:rPr lang="nl-NL" dirty="0"/>
              <a:t>kort</a:t>
            </a:r>
          </a:p>
          <a:p>
            <a:r>
              <a:rPr lang="nl-NL" dirty="0"/>
              <a:t>:)</a:t>
            </a:r>
          </a:p>
        </p:txBody>
      </p:sp>
    </p:spTree>
    <p:extLst>
      <p:ext uri="{BB962C8B-B14F-4D97-AF65-F5344CB8AC3E}">
        <p14:creationId xmlns:p14="http://schemas.microsoft.com/office/powerpoint/2010/main" val="3086669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wipe/>
      </p:transition>
    </mc:Choice>
    <mc:Fallback xmlns="">
      <p:transition>
        <p:wipe/>
      </p:transition>
    </mc:Fallback>
  </mc:AlternateContent>
</p:sld>
</file>

<file path=ppt/theme/theme1.xml><?xml version="1.0" encoding="utf-8"?>
<a:theme xmlns:a="http://schemas.openxmlformats.org/drawingml/2006/main" name="Blauw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ers / Poppins">
      <a:majorFont>
        <a:latin typeface="Fonter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BCC289CD-3391-4EAE-8F20-D397844FAB86}" vid="{BEBD5731-14F9-461B-B446-A0309487C2E9}"/>
    </a:ext>
  </a:extLst>
</a:theme>
</file>

<file path=ppt/theme/theme2.xml><?xml version="1.0" encoding="utf-8"?>
<a:theme xmlns:a="http://schemas.openxmlformats.org/drawingml/2006/main" name="Lichtgroe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ers / Poppins">
      <a:majorFont>
        <a:latin typeface="Fonter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BCC289CD-3391-4EAE-8F20-D397844FAB86}" vid="{44195295-DBA5-457A-AF7A-B19B94625092}"/>
    </a:ext>
  </a:extLst>
</a:theme>
</file>

<file path=ppt/theme/theme3.xml><?xml version="1.0" encoding="utf-8"?>
<a:theme xmlns:a="http://schemas.openxmlformats.org/drawingml/2006/main" name="Roo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ers / Poppins">
      <a:majorFont>
        <a:latin typeface="Fonter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BCC289CD-3391-4EAE-8F20-D397844FAB86}" vid="{9C5913F2-B09C-4C9B-B9D5-ACDA48055577}"/>
    </a:ext>
  </a:extLst>
</a:theme>
</file>

<file path=ppt/theme/theme4.xml><?xml version="1.0" encoding="utf-8"?>
<a:theme xmlns:a="http://schemas.openxmlformats.org/drawingml/2006/main" name="Zand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ers / Poppins">
      <a:majorFont>
        <a:latin typeface="Fonter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BCC289CD-3391-4EAE-8F20-D397844FAB86}" vid="{244EB88B-53EE-4E91-B72D-894E59B873C9}"/>
    </a:ext>
  </a:extLst>
</a:theme>
</file>

<file path=ppt/theme/theme5.xml><?xml version="1.0" encoding="utf-8"?>
<a:theme xmlns:a="http://schemas.openxmlformats.org/drawingml/2006/main" name="Brui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Fonters / Poppins">
      <a:majorFont>
        <a:latin typeface="Fonters"/>
        <a:ea typeface=""/>
        <a:cs typeface=""/>
      </a:majorFont>
      <a:minorFont>
        <a:latin typeface="Poppi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e1" id="{BCC289CD-3391-4EAE-8F20-D397844FAB86}" vid="{923B5F04-D184-4F47-89F7-388B6D17071A}"/>
    </a:ext>
  </a:extLst>
</a:theme>
</file>

<file path=ppt/theme/theme6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05661D799B91044918C061E4306782E" ma:contentTypeVersion="16" ma:contentTypeDescription="Een nieuw document maken." ma:contentTypeScope="" ma:versionID="ea25584f0e3967b5c0eee2258b89324e">
  <xsd:schema xmlns:xsd="http://www.w3.org/2001/XMLSchema" xmlns:xs="http://www.w3.org/2001/XMLSchema" xmlns:p="http://schemas.microsoft.com/office/2006/metadata/properties" xmlns:ns2="9b82def9-ec80-4d3c-bbb1-20ac59d496c9" xmlns:ns3="10d6bb59-323d-4aea-8ee9-c460035a4493" targetNamespace="http://schemas.microsoft.com/office/2006/metadata/properties" ma:root="true" ma:fieldsID="41195d1204ae921752f134f236954e36" ns2:_="" ns3:_="">
    <xsd:import namespace="9b82def9-ec80-4d3c-bbb1-20ac59d496c9"/>
    <xsd:import namespace="10d6bb59-323d-4aea-8ee9-c460035a449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DateTaken" minOccurs="0"/>
                <xsd:element ref="ns2:MediaServiceOCR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82def9-ec80-4d3c-bbb1-20ac59d496c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MediaServiceAutoTags" ma:internalName="MediaServiceAutoTags" ma:readOnly="true">
      <xsd:simpleType>
        <xsd:restriction base="dms:Text"/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2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7" nillable="true" ma:taxonomy="true" ma:internalName="lcf76f155ced4ddcb4097134ff3c332f" ma:taxonomyFieldName="MediaServiceImageTags" ma:displayName="Afbeeldingtags" ma:readOnly="false" ma:fieldId="{5cf76f15-5ced-4ddc-b409-7134ff3c332f}" ma:taxonomyMulti="true" ma:sspId="697d50ba-0642-43b0-b949-e58c6bd386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21" nillable="true" ma:displayName="Location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0d6bb59-323d-4aea-8ee9-c460035a4493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Gedeeld met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Gedeeld met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41736475-a249-48dc-ba68-065b339854bc}" ma:internalName="TaxCatchAll" ma:showField="CatchAllData" ma:web="10d6bb59-323d-4aea-8ee9-c460035a449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b82def9-ec80-4d3c-bbb1-20ac59d496c9">
      <Terms xmlns="http://schemas.microsoft.com/office/infopath/2007/PartnerControls"/>
    </lcf76f155ced4ddcb4097134ff3c332f>
    <TaxCatchAll xmlns="10d6bb59-323d-4aea-8ee9-c460035a4493" xsi:nil="true"/>
    <SharedWithUsers xmlns="10d6bb59-323d-4aea-8ee9-c460035a4493">
      <UserInfo>
        <DisplayName>Jelmer Krist | World Servants</DisplayName>
        <AccountId>27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0DF2B205-BFB7-4FA5-BDFA-6324A3FACBF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C371FF13-B2A2-46C2-A987-E03529A8C4CC}">
  <ds:schemaRefs>
    <ds:schemaRef ds:uri="10d6bb59-323d-4aea-8ee9-c460035a4493"/>
    <ds:schemaRef ds:uri="9b82def9-ec80-4d3c-bbb1-20ac59d496c9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6C3DBA61-DF1B-426A-8441-FD6E57F756A3}">
  <ds:schemaRefs>
    <ds:schemaRef ds:uri="10d6bb59-323d-4aea-8ee9-c460035a4493"/>
    <ds:schemaRef ds:uri="9b82def9-ec80-4d3c-bbb1-20ac59d496c9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39</TotalTime>
  <Words>42</Words>
  <Application>Microsoft Office PowerPoint</Application>
  <PresentationFormat>Breedbeeld</PresentationFormat>
  <Paragraphs>10</Paragraphs>
  <Slides>6</Slides>
  <Notes>0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5</vt:i4>
      </vt:variant>
      <vt:variant>
        <vt:lpstr>Diatitels</vt:lpstr>
      </vt:variant>
      <vt:variant>
        <vt:i4>6</vt:i4>
      </vt:variant>
    </vt:vector>
  </HeadingPairs>
  <TitlesOfParts>
    <vt:vector size="16" baseType="lpstr">
      <vt:lpstr>Poppins</vt:lpstr>
      <vt:lpstr>Arial</vt:lpstr>
      <vt:lpstr>Calibri</vt:lpstr>
      <vt:lpstr>Fonters</vt:lpstr>
      <vt:lpstr>Comiquita Sans</vt:lpstr>
      <vt:lpstr>Blauw</vt:lpstr>
      <vt:lpstr>Lichtgroen</vt:lpstr>
      <vt:lpstr>Rood</vt:lpstr>
      <vt:lpstr>Zand</vt:lpstr>
      <vt:lpstr>Bruin</vt:lpstr>
      <vt:lpstr>PowerPoint-presentatie</vt:lpstr>
      <vt:lpstr>Presentatie sjabloon</vt:lpstr>
      <vt:lpstr>PowerPoint-presentatie</vt:lpstr>
      <vt:lpstr>Gebruik foto’s liever niet zo...</vt:lpstr>
      <vt:lpstr>PowerPoint-presentatie</vt:lpstr>
      <vt:lpstr>Veel presentatieplezier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Willem-Jan van der Ven | World Servants</dc:creator>
  <cp:lastModifiedBy>Willem-Jan van der Ven | World Servants</cp:lastModifiedBy>
  <cp:revision>1</cp:revision>
  <cp:lastPrinted>2018-02-22T16:53:25Z</cp:lastPrinted>
  <dcterms:created xsi:type="dcterms:W3CDTF">2025-02-17T16:15:48Z</dcterms:created>
  <dcterms:modified xsi:type="dcterms:W3CDTF">2025-02-17T16:56:50Z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Order">
    <vt:lpwstr>3306800.00000000</vt:lpwstr>
  </property>
  <property fmtid="{D5CDD505-2E9C-101B-9397-08002B2CF9AE}" pid="3" name="ContentTypeId">
    <vt:lpwstr>0x010100305661D799B91044918C061E4306782E</vt:lpwstr>
  </property>
  <property fmtid="{D5CDD505-2E9C-101B-9397-08002B2CF9AE}" pid="4" name="MediaServiceImageTags">
    <vt:lpwstr/>
  </property>
</Properties>
</file>