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3" r:id="rId4"/>
    <p:sldMasterId id="2147483887" r:id="rId5"/>
    <p:sldMasterId id="2147483900" r:id="rId6"/>
    <p:sldMasterId id="2147483928" r:id="rId7"/>
    <p:sldMasterId id="2147483957" r:id="rId8"/>
    <p:sldMasterId id="2147483943" r:id="rId9"/>
  </p:sldMasterIdLst>
  <p:notesMasterIdLst>
    <p:notesMasterId r:id="rId16"/>
  </p:notesMasterIdLst>
  <p:handoutMasterIdLst>
    <p:handoutMasterId r:id="rId17"/>
  </p:handoutMasterIdLst>
  <p:sldIdLst>
    <p:sldId id="256" r:id="rId10"/>
    <p:sldId id="260" r:id="rId11"/>
    <p:sldId id="257" r:id="rId12"/>
    <p:sldId id="261" r:id="rId13"/>
    <p:sldId id="259" r:id="rId14"/>
    <p:sldId id="258" r:id="rId15"/>
  </p:sldIdLst>
  <p:sldSz cx="12192000" cy="6858000"/>
  <p:notesSz cx="9926638" cy="1435258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quita Sans" panose="02000603000000000000" pitchFamily="2" charset="0"/>
      <p:regular r:id="rId22"/>
    </p:embeddedFont>
    <p:embeddedFont>
      <p:font typeface="Fonters" pitchFamily="2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60"/>
    <a:srgbClr val="1D9188"/>
    <a:srgbClr val="006486"/>
    <a:srgbClr val="35B4A1"/>
    <a:srgbClr val="C3E3D0"/>
    <a:srgbClr val="E6B98B"/>
    <a:srgbClr val="CD7C33"/>
    <a:srgbClr val="00A4BD"/>
    <a:srgbClr val="D7965B"/>
    <a:srgbClr val="AF6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478" autoAdjust="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notesViewPr>
    <p:cSldViewPr snapToGrid="0">
      <p:cViewPr varScale="1">
        <p:scale>
          <a:sx n="53" d="100"/>
          <a:sy n="53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1304664-4704-4808-84DD-C6C7876203A2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1696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D5D6E5A3-E6D9-4D86-B6B2-2FD10D110C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03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122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A670DE0-3389-4A8D-A29A-483C1344D53A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09012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6907182"/>
            <a:ext cx="7941310" cy="5651332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13632469"/>
            <a:ext cx="4301543" cy="720121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3232F36A-0FC1-413D-80B0-BD6EF158F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4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FD534-C22C-03C6-026D-BC117C30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6" y="1889760"/>
            <a:ext cx="6618514" cy="1335814"/>
          </a:xfrm>
        </p:spPr>
        <p:txBody>
          <a:bodyPr anchor="b"/>
          <a:lstStyle>
            <a:lvl1pPr algn="l">
              <a:lnSpc>
                <a:spcPct val="70000"/>
              </a:lnSpc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5EA716-A409-D9FC-F203-1D877BBD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6" y="3328252"/>
            <a:ext cx="66185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BA6D38-DA07-3880-56CC-0BE3F380F1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6FEF0ED0-3D3F-0784-68F9-2636A73D9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5AA49DF3-4E5C-8DF7-A686-DC5699F14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8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013F3ED-9CE6-8156-E1F1-34575B1D29CE}"/>
              </a:ext>
            </a:extLst>
          </p:cNvPr>
          <p:cNvSpPr txBox="1">
            <a:spLocks/>
          </p:cNvSpPr>
          <p:nvPr userDrawn="1"/>
        </p:nvSpPr>
        <p:spPr>
          <a:xfrm>
            <a:off x="4049486" y="1889760"/>
            <a:ext cx="6618514" cy="1335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6000" kern="1200">
                <a:solidFill>
                  <a:srgbClr val="1D9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AA9ECE31-FE0A-6E09-BEC3-2A76704D840D}"/>
              </a:ext>
            </a:extLst>
          </p:cNvPr>
          <p:cNvSpPr txBox="1">
            <a:spLocks/>
          </p:cNvSpPr>
          <p:nvPr userDrawn="1"/>
        </p:nvSpPr>
        <p:spPr>
          <a:xfrm>
            <a:off x="4049486" y="3328252"/>
            <a:ext cx="661851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3E3D0"/>
              </a:buClr>
              <a:buFont typeface="Comiquita Sans" panose="02000603000000000000" pitchFamily="2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E3D0"/>
              </a:buClr>
              <a:buFont typeface="Comiquita Sans" panose="02000603000000000000" pitchFamily="2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E3D0"/>
              </a:buClr>
              <a:buFont typeface="Comiquita Sans" panose="02000603000000000000" pitchFamily="2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E3D0"/>
              </a:buClr>
              <a:buFont typeface="Comiquita Sans" panose="02000603000000000000" pitchFamily="2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3E3D0"/>
              </a:buClr>
              <a:buFont typeface="Comiquita Sans" panose="02000603000000000000" pitchFamily="2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360F1B-61C6-6A0B-8D03-1C441BD8F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5B1F214B-E9D0-5117-2A7C-CE86EA5AEF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49610452-CA42-DBAE-B81E-87DC4AC49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C2A50133-8043-E4AE-AE1D-353371DC5A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890FDDE3-F435-4DEA-A0A4-AC378E57F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9E18DE7-CF01-5056-1384-A96F6AF907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8026A1E-364B-2AC7-3E0B-B791B159A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F3A696D3-03FE-883B-7D9A-0F6CA1DCB9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24359BC-B372-451B-48F7-6D3D8CF3BE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72C4E37B-6621-C939-64AE-B0036AC361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EDA7D3F9-CF9E-F6AD-5595-2AEAFF655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3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E1A459D-891C-5998-0D04-50E076E0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6" y="1889760"/>
            <a:ext cx="6618514" cy="1335814"/>
          </a:xfrm>
        </p:spPr>
        <p:txBody>
          <a:bodyPr anchor="b"/>
          <a:lstStyle>
            <a:lvl1pPr algn="l">
              <a:lnSpc>
                <a:spcPct val="70000"/>
              </a:lnSpc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4AEB0441-6708-D256-ACD8-39A529C44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6" y="3328252"/>
            <a:ext cx="66185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0F808F-E862-A2AE-80E9-E253E0DA8A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8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CE8A4CDF-2D6B-0552-E5FC-41B84585C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255D4E63-8EF5-8CFE-E2BC-0042A226F6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7ACFE566-E66F-6E6F-B709-F77407E955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89724CE-F916-2008-8741-6FE18098F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3200"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800"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400"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000"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CFB951A-74A2-BB95-A4E7-AA995DF0EC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67D5688-3840-D118-87C6-9BEBD66E7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1pPr>
            <a:lvl2pPr marL="6858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2pPr>
            <a:lvl3pPr marL="11430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3pPr>
            <a:lvl4pPr marL="16002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4pPr>
            <a:lvl5pPr marL="2057400" indent="-228600">
              <a:buClr>
                <a:srgbClr val="D7965B"/>
              </a:buClr>
              <a:buFont typeface="Comiquita Sans" panose="02000603000000000000" pitchFamily="2" charset="0"/>
              <a:buChar char="&gt;"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F9B3702F-BF12-1800-513E-87C607E01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B21FDD0-7A03-060F-9407-36FC5A6B0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318BE0F-00AE-2F47-DFB1-4663AE1E9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9705406" cy="1147973"/>
          </a:xfrm>
          <a:prstGeom prst="rect">
            <a:avLst/>
          </a:prstGeom>
        </p:spPr>
        <p:txBody>
          <a:bodyPr wrap="square" lIns="0" tIns="0" rIns="0" bIns="0" anchor="b" anchorCtr="1">
            <a:noAutofit/>
          </a:bodyPr>
          <a:lstStyle>
            <a:lvl1pPr algn="ctr">
              <a:defRPr lang="nl-NL" sz="6000" kern="1200" dirty="0">
                <a:solidFill>
                  <a:srgbClr val="D796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26661D05-09E4-D746-23D3-7630A4B95A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4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2398533-BD2C-51E5-8C19-59AF8F13ED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CBFEA0-128A-3242-9556-491719D55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6" y="1889760"/>
            <a:ext cx="6618514" cy="1335814"/>
          </a:xfrm>
        </p:spPr>
        <p:txBody>
          <a:bodyPr anchor="b"/>
          <a:lstStyle>
            <a:lvl1pPr algn="l">
              <a:lnSpc>
                <a:spcPct val="70000"/>
              </a:lnSpc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DB8C2025-895C-1B29-9078-D9FB49B42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6" y="3328252"/>
            <a:ext cx="66185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12E625-73BB-BCF9-8BB5-AA9D3C535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C3F08A57-53FC-1AD2-15B8-1944B81AA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550C9-FD0A-E8F4-6109-3184870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E34D08-DC4B-975A-3767-922AFD9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268F2308-37EB-D174-1ED6-3D0185834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7B64653C-73AD-0ADE-9A7C-E4ADD0916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1A38A2C-16B3-36BA-B787-73FDAE51C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F12C09C5-8D37-3AE2-F3DC-C0AB867B1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5191C31A-9E38-0194-79F4-8CBBAB3C6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CF4656E-E2D7-96E6-C299-BB39F6D480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CFEA5F88-7E68-055C-2B15-4B907FFA8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F5B73752-2D40-CA35-B1CF-4C0AFEE34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4A0DE2A-08E1-ABF2-EDA4-C342F81AF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56B078EB-B4C7-2491-A19D-DFB4653C9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8878092" cy="1147973"/>
          </a:xfrm>
          <a:prstGeom prst="rect">
            <a:avLst/>
          </a:prstGeom>
        </p:spPr>
        <p:txBody>
          <a:bodyPr wrap="square" lIns="0" tIns="0" rIns="0" bIns="0" anchor="b" anchorCtr="1">
            <a:noAutofit/>
          </a:bodyPr>
          <a:lstStyle>
            <a:lvl1pPr algn="ctr">
              <a:defRPr lang="nl-NL" sz="6000" kern="1200" dirty="0">
                <a:solidFill>
                  <a:srgbClr val="0064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2823604-7EF6-17E4-D21C-596AFBCF0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3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43B9F94-DFC9-2061-A007-7BB53ADC4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6" y="1889760"/>
            <a:ext cx="6618514" cy="1335814"/>
          </a:xfrm>
        </p:spPr>
        <p:txBody>
          <a:bodyPr anchor="b"/>
          <a:lstStyle>
            <a:lvl1pPr algn="l">
              <a:lnSpc>
                <a:spcPct val="70000"/>
              </a:lnSpc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5BF2CE9D-C5A9-B6DD-E5F8-FC87F9FA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6" y="3328252"/>
            <a:ext cx="66185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DA9A0F-7B60-D05E-D67A-C626AD9C5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DEB1DEF4-1F55-5AA4-D98B-235496E26C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617CF3CD-9DD4-134B-8A80-3981DF649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79A70AE8-9233-D959-B52F-4EEE2D7251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341B808-9E2A-E603-A3D0-F1B1C9A0DA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BB8BA3B-54DA-D1CF-7E3F-7641FBC83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326997CD-2362-706D-670A-3FF88A2D6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A4E3B3F9-DE78-C28E-331D-A62421B00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38B21FC1-0F6B-74ED-E401-6929B1E02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1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7FE6A32-2206-FEB1-BA26-36EA93FC8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5B66CCC-5BDB-E4F2-1DA2-A6AF06552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6626D92-763E-B4DE-BB41-B25025C7A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486" y="1889760"/>
            <a:ext cx="6618514" cy="1335814"/>
          </a:xfrm>
        </p:spPr>
        <p:txBody>
          <a:bodyPr anchor="b"/>
          <a:lstStyle>
            <a:lvl1pPr algn="l">
              <a:lnSpc>
                <a:spcPct val="70000"/>
              </a:lnSpc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93B729A6-F041-0D03-88A8-21BC59B3D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486" y="3328252"/>
            <a:ext cx="661851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AD8A61-1AB6-DD3B-39C6-AFD9CC3D0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8" y="1027226"/>
            <a:ext cx="4283972" cy="4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8AB6-B1A8-1E23-41B2-B54EAA4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513E3-95E7-D893-E842-70EC701D3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67DA2D23-3A51-E72A-5654-E98CFBA0BD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8BE8B-01FD-5177-217D-75561CFE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7008F-E42F-5F21-5B46-65A4DF68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AB9DB8-396E-E43D-77E6-2152C7CBE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0701D52-DE94-9988-FB48-17E10611E0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5D03-0268-638F-AC04-4CCBF172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7C0E9-29B8-C599-84B8-AAA593AF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F1C828-4B60-33F3-B042-8BDD98AC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7C77D7-0A23-3588-23C8-B1CB6645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1A603B-77E4-175F-5D3C-AC3C386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072D6A77-D717-B65A-F920-659367724A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2801D-52C7-7C3D-FDBD-EEA72518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3" name="Afbeelding 2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55F00EFC-DA9D-F337-A9CB-25FC0FEC05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E1A25242-B5A8-2857-CB7E-AC5BA79FD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ECF7B8F2-6201-E518-A4F9-6102B52573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426D4B5D-85D0-0ED0-82AD-0CD591BB3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135BBEE4-5DA0-D163-8147-1E7E468F2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47F6974C-E7A8-8989-C034-46A542AFB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462C76D-3843-0E1C-A41F-63200387D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85C0EE-8E46-6542-6F49-4D652806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7FD8EA4B-CA95-783A-F051-D9168B09AC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FDD7-8F68-5005-386D-FFED2E15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36E7B-ECA4-FBF5-8AAC-56B75B71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4AA444-4C9E-D25D-3833-31CF068E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5" name="Afbeelding 4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44632AD6-647C-BF51-5D98-977D671CB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1224B-3637-4A82-54D6-3B04E1B1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0C7C2A5-53FE-04ED-E9EC-0650760D2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727D5C-5E1B-8E5A-01FB-3F5E4822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35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CFA1E-2630-90EF-FB14-6D41E979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FCFB8-CDFB-5B29-9E4E-C4D4BD3E0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tekst, clipart, tekenfilm, teken&#10;&#10;Automatisch gegenereerde beschrijving">
            <a:extLst>
              <a:ext uri="{FF2B5EF4-FFF2-40B4-BE49-F238E27FC236}">
                <a16:creationId xmlns:a16="http://schemas.microsoft.com/office/drawing/2014/main" id="{97CE2C58-D080-331D-8638-ABE82680D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" y="5202428"/>
            <a:ext cx="1548003" cy="1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32E1F2-D5BD-82CC-6B9C-7B02F9D596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A4B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4BD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D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A27928-DB8D-4E23-89E4-E2C13211D5B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1" r:id="rId3"/>
    <p:sldLayoutId id="2147483892" r:id="rId4"/>
    <p:sldLayoutId id="2147483893" r:id="rId5"/>
    <p:sldLayoutId id="2147483895" r:id="rId6"/>
    <p:sldLayoutId id="2147483896" r:id="rId7"/>
    <p:sldLayoutId id="2147483897" r:id="rId8"/>
    <p:sldLayoutId id="2147483898" r:id="rId9"/>
    <p:sldLayoutId id="2147483899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1D91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3E3D0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3E3D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D1708A-1D0B-905E-D1E4-E07B97AC18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4" r:id="rId3"/>
    <p:sldLayoutId id="2147483905" r:id="rId4"/>
    <p:sldLayoutId id="2147483906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D796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9FF846C-45E3-ADC7-EA36-96E1E0655E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648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486"/>
        </a:buClr>
        <a:buFont typeface="Comiquita Sans" panose="02000603000000000000" pitchFamily="2" charset="0"/>
        <a:buChar char="&gt;"/>
        <a:defRPr sz="2800" kern="1200">
          <a:solidFill>
            <a:srgbClr val="1D1D1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400" kern="1200">
          <a:solidFill>
            <a:srgbClr val="1D1D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000" kern="1200">
          <a:solidFill>
            <a:srgbClr val="1D1D1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rgbClr val="1D1D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2739A3-9A71-8EB5-22AA-31272628F9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648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486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486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5E33B50-2139-0407-02BD-818CD1E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DFAAA1-42F3-B85F-B7ED-2D99BA0B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2739A3-9A71-8EB5-22AA-31272628F9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34" y="5337365"/>
            <a:ext cx="8555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35B4A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5B4A1"/>
        </a:buClr>
        <a:buFont typeface="Comiquita Sans" panose="02000603000000000000" pitchFamily="2" charset="0"/>
        <a:buChar char="&gt;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B4A1"/>
        </a:buClr>
        <a:buFont typeface="Comiquita Sans" panose="02000603000000000000" pitchFamily="2" charset="0"/>
        <a:buChar char="&gt;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B4A1"/>
        </a:buClr>
        <a:buFont typeface="Comiquita Sans" panose="02000603000000000000" pitchFamily="2" charset="0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B4A1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5B4A1"/>
        </a:buClr>
        <a:buFont typeface="Comiquita Sans" panose="02000603000000000000" pitchFamily="2" charset="0"/>
        <a:buChar char="&gt;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87AE2-FA8B-1297-1EA1-9E86486C2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AEEC04-5ABE-74A4-631E-F4388BF3B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6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636CC5-20A6-454A-2C35-FA7BDE10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1044D1-1B15-CB47-947A-9DBC799D9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5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5ADF21-0F2E-0B02-701E-34C4EB38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89BBC72-E5E8-B1CB-4D56-BB3052916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10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91B8CD-F044-A47A-6A82-1016F23D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4369597-EC6A-0320-9685-D3ECA15DD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9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3DEA0C2-892A-44E1-A296-3C1F4A9E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7C3ADC5-AF75-3DA4-2489-785C7E3B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0EBBA82-212F-41B9-2FC8-A3357065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9E040D4-7513-A463-D421-698F580F8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8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5C72BDDB-0AF3-4391-AE64-D8BCA78C2D94}"/>
    </a:ext>
  </a:extLst>
</a:theme>
</file>

<file path=ppt/theme/theme2.xml><?xml version="1.0" encoding="utf-8"?>
<a:theme xmlns:a="http://schemas.openxmlformats.org/drawingml/2006/main" name="4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1C8287D1-0261-480D-9607-1791EA5453F0}"/>
    </a:ext>
  </a:extLst>
</a:theme>
</file>

<file path=ppt/theme/theme3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11F8DB84-86EF-4DD3-A2C6-01F71EFA63DE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42243901-59B8-4569-99BE-48558808F469}"/>
    </a:ext>
  </a:extLst>
</a:theme>
</file>

<file path=ppt/theme/theme5.xml><?xml version="1.0" encoding="utf-8"?>
<a:theme xmlns:a="http://schemas.openxmlformats.org/drawingml/2006/main" name="5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1C1B0260-D5D7-452E-B331-7107EB7B2879}"/>
    </a:ext>
  </a:extLst>
</a:theme>
</file>

<file path=ppt/theme/theme6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rs / Poppins">
      <a:majorFont>
        <a:latin typeface="Fonter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0373F7-49F2-4C43-8FBC-DD3380E82684}" vid="{8E2F4792-A853-4B72-A83C-2224777E2643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82def9-ec80-4d3c-bbb1-20ac59d496c9">
      <Terms xmlns="http://schemas.microsoft.com/office/infopath/2007/PartnerControls"/>
    </lcf76f155ced4ddcb4097134ff3c332f>
    <TaxCatchAll xmlns="10d6bb59-323d-4aea-8ee9-c460035a4493" xsi:nil="true"/>
    <SharedWithUsers xmlns="10d6bb59-323d-4aea-8ee9-c460035a4493">
      <UserInfo>
        <DisplayName>Jelmer Krist | World Servants</DisplayName>
        <AccountId>27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661D799B91044918C061E4306782E" ma:contentTypeVersion="16" ma:contentTypeDescription="Een nieuw document maken." ma:contentTypeScope="" ma:versionID="ea25584f0e3967b5c0eee2258b89324e">
  <xsd:schema xmlns:xsd="http://www.w3.org/2001/XMLSchema" xmlns:xs="http://www.w3.org/2001/XMLSchema" xmlns:p="http://schemas.microsoft.com/office/2006/metadata/properties" xmlns:ns2="9b82def9-ec80-4d3c-bbb1-20ac59d496c9" xmlns:ns3="10d6bb59-323d-4aea-8ee9-c460035a4493" targetNamespace="http://schemas.microsoft.com/office/2006/metadata/properties" ma:root="true" ma:fieldsID="41195d1204ae921752f134f236954e36" ns2:_="" ns3:_="">
    <xsd:import namespace="9b82def9-ec80-4d3c-bbb1-20ac59d496c9"/>
    <xsd:import namespace="10d6bb59-323d-4aea-8ee9-c460035a44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2def9-ec80-4d3c-bbb1-20ac59d496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697d50ba-0642-43b0-b949-e58c6bd386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6bb59-323d-4aea-8ee9-c460035a449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41736475-a249-48dc-ba68-065b339854bc}" ma:internalName="TaxCatchAll" ma:showField="CatchAllData" ma:web="10d6bb59-323d-4aea-8ee9-c460035a4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DBA61-DF1B-426A-8441-FD6E57F756A3}">
  <ds:schemaRefs>
    <ds:schemaRef ds:uri="10d6bb59-323d-4aea-8ee9-c460035a4493"/>
    <ds:schemaRef ds:uri="9b82def9-ec80-4d3c-bbb1-20ac59d496c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F2B205-BFB7-4FA5-BDFA-6324A3FAC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1FF13-B2A2-46C2-A987-E03529A8C4CC}">
  <ds:schemaRefs>
    <ds:schemaRef ds:uri="10d6bb59-323d-4aea-8ee9-c460035a4493"/>
    <ds:schemaRef ds:uri="9b82def9-ec80-4d3c-bbb1-20ac59d496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 jaarthema 2024</Template>
  <TotalTime>0</TotalTime>
  <Words>0</Words>
  <Application>Microsoft Office PowerPoint</Application>
  <PresentationFormat>Breedbeeld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Arial</vt:lpstr>
      <vt:lpstr>Calibri</vt:lpstr>
      <vt:lpstr>Poppins</vt:lpstr>
      <vt:lpstr>Fonters</vt:lpstr>
      <vt:lpstr>Comiquita Sans</vt:lpstr>
      <vt:lpstr>2_Kantoorthema</vt:lpstr>
      <vt:lpstr>4_Kantoorthema</vt:lpstr>
      <vt:lpstr>3_Kantoorthema</vt:lpstr>
      <vt:lpstr>Kantoorthema</vt:lpstr>
      <vt:lpstr>5_Kantoorthema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Willem-Jan van der Ven | World Servants</dc:creator>
  <cp:lastModifiedBy>Willem-Jan van der Ven | World Servants</cp:lastModifiedBy>
  <cp:revision>2</cp:revision>
  <cp:lastPrinted>2018-02-22T16:53:25Z</cp:lastPrinted>
  <dcterms:created xsi:type="dcterms:W3CDTF">2024-03-04T08:44:32Z</dcterms:created>
  <dcterms:modified xsi:type="dcterms:W3CDTF">2024-03-04T08:47:11Z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3306800.00000000</vt:lpwstr>
  </property>
  <property fmtid="{D5CDD505-2E9C-101B-9397-08002B2CF9AE}" pid="3" name="ContentTypeId">
    <vt:lpwstr>0x010100305661D799B91044918C061E4306782E</vt:lpwstr>
  </property>
  <property fmtid="{D5CDD505-2E9C-101B-9397-08002B2CF9AE}" pid="4" name="MediaServiceImageTags">
    <vt:lpwstr/>
  </property>
</Properties>
</file>