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725" r:id="rId2"/>
    <p:sldMasterId id="2147483706" r:id="rId3"/>
    <p:sldMasterId id="2147483760" r:id="rId4"/>
  </p:sldMasterIdLst>
  <p:notesMasterIdLst>
    <p:notesMasterId r:id="rId6"/>
  </p:notesMasterIdLst>
  <p:sldIdLst>
    <p:sldId id="262" r:id="rId5"/>
  </p:sldIdLst>
  <p:sldSz cx="12192000" cy="6858000"/>
  <p:notesSz cx="6858000" cy="9144000"/>
  <p:embeddedFontLst>
    <p:embeddedFont>
      <p:font typeface="Lato" panose="020F0502020204030203" pitchFamily="3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WC Mano Negra Bta" panose="02000506000000020004" pitchFamily="50" charset="0"/>
      <p:bold r:id="rId15"/>
    </p:embeddedFont>
    <p:embeddedFont>
      <p:font typeface="Trebuchet MS" panose="020B0603020202020204" pitchFamily="34" charset="0"/>
      <p:regular r:id="rId16"/>
      <p:bold r:id="rId17"/>
      <p:italic r:id="rId18"/>
      <p:boldItalic r:id="rId19"/>
    </p:embeddedFont>
    <p:embeddedFont>
      <p:font typeface="Raleway" panose="020B0003030101060003" pitchFamily="34" charset="0"/>
      <p:regular r:id="rId20"/>
      <p:bold r:id="rId21"/>
    </p:embeddedFont>
    <p:embeddedFont>
      <p:font typeface="Arial Black" panose="020B0A04020102020204" pitchFamily="34" charset="0"/>
      <p:bold r:id="rId22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B4BA"/>
    <a:srgbClr val="F7F3ED"/>
    <a:srgbClr val="DBD4CD"/>
    <a:srgbClr val="30596A"/>
    <a:srgbClr val="2E5668"/>
    <a:srgbClr val="17B3BA"/>
    <a:srgbClr val="75736E"/>
    <a:srgbClr val="F16363"/>
    <a:srgbClr val="EF4746"/>
    <a:srgbClr val="F1E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5838" autoAdjust="0"/>
  </p:normalViewPr>
  <p:slideViewPr>
    <p:cSldViewPr snapToGrid="0">
      <p:cViewPr varScale="1">
        <p:scale>
          <a:sx n="76" d="100"/>
          <a:sy n="76" d="100"/>
        </p:scale>
        <p:origin x="105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70DE0-3389-4A8D-A29A-483C1344D53A}" type="datetimeFigureOut">
              <a:rPr lang="nl-NL" smtClean="0"/>
              <a:t>16-1-2018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2F36A-0FC1-413D-80B0-BD6EF158F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432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9542188" cy="71754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algn="l">
              <a:defRPr sz="5400" cap="none" baseline="0">
                <a:solidFill>
                  <a:srgbClr val="F7F3ED"/>
                </a:solidFill>
                <a:effectLst/>
                <a:latin typeface="WC Mano Negra Bta" pitchFamily="50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384000" y="1084521"/>
            <a:ext cx="10068100" cy="4354746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>
              <a:buClr>
                <a:srgbClr val="F7F3ED"/>
              </a:buClr>
              <a:buFont typeface="WC Mano Negra Bta" pitchFamily="50" charset="0"/>
              <a:buChar char="»"/>
              <a:defRPr sz="3200">
                <a:solidFill>
                  <a:schemeClr val="tx2"/>
                </a:solidFill>
                <a:latin typeface="Lato" panose="020F0502020204030203" pitchFamily="34" charset="0"/>
              </a:defRPr>
            </a:lvl1pPr>
            <a:lvl2pPr marL="990575" indent="-380990">
              <a:buClr>
                <a:srgbClr val="F7F3ED"/>
              </a:buClr>
              <a:buFont typeface="WC Mano Negra Bta" pitchFamily="50" charset="0"/>
              <a:buChar char="»"/>
              <a:defRPr>
                <a:solidFill>
                  <a:schemeClr val="tx2"/>
                </a:solidFill>
                <a:latin typeface="Lato" panose="020F0502020204030203" pitchFamily="34" charset="0"/>
              </a:defRPr>
            </a:lvl2pPr>
            <a:lvl3pPr marL="1523962" indent="-304792">
              <a:buClr>
                <a:srgbClr val="F7F3ED"/>
              </a:buClr>
              <a:buFont typeface="WC Mano Negra Bta" pitchFamily="50" charset="0"/>
              <a:buChar char="»"/>
              <a:defRPr>
                <a:solidFill>
                  <a:schemeClr val="tx2"/>
                </a:solidFill>
                <a:latin typeface="Lato" panose="020F0502020204030203" pitchFamily="34" charset="0"/>
              </a:defRPr>
            </a:lvl3pPr>
            <a:lvl4pPr marL="2133547" indent="-304792">
              <a:buClr>
                <a:srgbClr val="F7F3ED"/>
              </a:buClr>
              <a:buFont typeface="WC Mano Negra Bta" pitchFamily="50" charset="0"/>
              <a:buChar char="»"/>
              <a:defRPr>
                <a:solidFill>
                  <a:schemeClr val="tx2"/>
                </a:solidFill>
                <a:latin typeface="Lato" panose="020F0502020204030203" pitchFamily="34" charset="0"/>
              </a:defRPr>
            </a:lvl4pPr>
            <a:lvl5pPr marL="2743131" indent="-304792">
              <a:buClr>
                <a:srgbClr val="F7F3ED"/>
              </a:buClr>
              <a:buFont typeface="WC Mano Negra Bta" pitchFamily="50" charset="0"/>
              <a:buChar char="»"/>
              <a:defRPr>
                <a:solidFill>
                  <a:schemeClr val="tx2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212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9542188" cy="71754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algn="l">
              <a:defRPr sz="5400" cap="none" baseline="0">
                <a:solidFill>
                  <a:srgbClr val="F7F3ED"/>
                </a:solidFill>
                <a:effectLst/>
                <a:latin typeface="WC Mano Negra Bta" pitchFamily="50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384000" y="1084521"/>
            <a:ext cx="10068100" cy="4354746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>
              <a:buClr>
                <a:srgbClr val="16B4BA"/>
              </a:buClr>
              <a:buFont typeface="WC Mano Negra Bta" pitchFamily="50" charset="0"/>
              <a:buChar char="»"/>
              <a:defRPr sz="3200">
                <a:solidFill>
                  <a:srgbClr val="F7F3ED"/>
                </a:solidFill>
                <a:latin typeface="Lato" panose="020F0502020204030203" pitchFamily="34" charset="0"/>
              </a:defRPr>
            </a:lvl1pPr>
            <a:lvl2pPr marL="990575" indent="-380990">
              <a:buClr>
                <a:srgbClr val="16B4BA"/>
              </a:buClr>
              <a:buFont typeface="WC Mano Negra Bta" pitchFamily="50" charset="0"/>
              <a:buChar char="»"/>
              <a:defRPr>
                <a:solidFill>
                  <a:srgbClr val="F7F3ED"/>
                </a:solidFill>
                <a:latin typeface="Lato" panose="020F0502020204030203" pitchFamily="34" charset="0"/>
              </a:defRPr>
            </a:lvl2pPr>
            <a:lvl3pPr marL="1523962" indent="-304792">
              <a:buClr>
                <a:srgbClr val="16B4BA"/>
              </a:buClr>
              <a:buFont typeface="WC Mano Negra Bta" pitchFamily="50" charset="0"/>
              <a:buChar char="»"/>
              <a:defRPr>
                <a:solidFill>
                  <a:srgbClr val="F7F3ED"/>
                </a:solidFill>
                <a:latin typeface="Lato" panose="020F0502020204030203" pitchFamily="34" charset="0"/>
              </a:defRPr>
            </a:lvl3pPr>
            <a:lvl4pPr marL="2133547" indent="-304792">
              <a:buClr>
                <a:srgbClr val="16B4BA"/>
              </a:buClr>
              <a:buFont typeface="WC Mano Negra Bta" pitchFamily="50" charset="0"/>
              <a:buChar char="»"/>
              <a:defRPr>
                <a:solidFill>
                  <a:srgbClr val="F7F3ED"/>
                </a:solidFill>
                <a:latin typeface="Lato" panose="020F0502020204030203" pitchFamily="34" charset="0"/>
              </a:defRPr>
            </a:lvl4pPr>
            <a:lvl5pPr marL="2743131" indent="-304792">
              <a:buClr>
                <a:srgbClr val="16B4BA"/>
              </a:buClr>
              <a:buFont typeface="WC Mano Negra Bta" pitchFamily="50" charset="0"/>
              <a:buChar char="»"/>
              <a:defRPr>
                <a:solidFill>
                  <a:srgbClr val="F7F3ED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85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27381" y="3457353"/>
            <a:ext cx="972932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cap="all" baseline="0">
                <a:solidFill>
                  <a:srgbClr val="F7F3ED"/>
                </a:solidFill>
                <a:latin typeface="Raleway" panose="020B00030301010600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7381" y="1057088"/>
            <a:ext cx="9729323" cy="2400267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5067"/>
              </a:lnSpc>
              <a:defRPr sz="9600" cap="none" baseline="0">
                <a:solidFill>
                  <a:srgbClr val="F7F3ED"/>
                </a:solidFill>
                <a:effectLst/>
                <a:latin typeface="WC Mano Negra Bta" pitchFamily="50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7392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00" y="1083818"/>
            <a:ext cx="10104698" cy="4455746"/>
          </a:xfrm>
          <a:prstGeom prst="rect">
            <a:avLst/>
          </a:prstGeom>
          <a:effectLst/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9542188" cy="71754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algn="l">
              <a:defRPr sz="5400" cap="none" baseline="0">
                <a:solidFill>
                  <a:srgbClr val="F7F3ED"/>
                </a:solidFill>
                <a:effectLst/>
                <a:latin typeface="WC Mano Negra Bta" pitchFamily="50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384000" y="1084521"/>
            <a:ext cx="10068100" cy="4354746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>
              <a:buClr>
                <a:srgbClr val="16B4BA"/>
              </a:buClr>
              <a:buFont typeface="WC Mano Negra Bta" pitchFamily="50" charset="0"/>
              <a:buChar char="»"/>
              <a:defRPr sz="3200">
                <a:solidFill>
                  <a:schemeClr val="tx2"/>
                </a:solidFill>
                <a:latin typeface="Lato" panose="020F0502020204030203" pitchFamily="34" charset="0"/>
              </a:defRPr>
            </a:lvl1pPr>
            <a:lvl2pPr marL="990575" indent="-380990">
              <a:buClr>
                <a:srgbClr val="16B4BA"/>
              </a:buClr>
              <a:buFont typeface="WC Mano Negra Bta" pitchFamily="50" charset="0"/>
              <a:buChar char="»"/>
              <a:defRPr>
                <a:solidFill>
                  <a:schemeClr val="tx2"/>
                </a:solidFill>
                <a:latin typeface="Lato" panose="020F0502020204030203" pitchFamily="34" charset="0"/>
              </a:defRPr>
            </a:lvl2pPr>
            <a:lvl3pPr marL="1523962" indent="-304792">
              <a:buClr>
                <a:srgbClr val="16B4BA"/>
              </a:buClr>
              <a:buFont typeface="WC Mano Negra Bta" pitchFamily="50" charset="0"/>
              <a:buChar char="»"/>
              <a:defRPr>
                <a:solidFill>
                  <a:schemeClr val="tx2"/>
                </a:solidFill>
                <a:latin typeface="Lato" panose="020F0502020204030203" pitchFamily="34" charset="0"/>
              </a:defRPr>
            </a:lvl3pPr>
            <a:lvl4pPr marL="2133547" indent="-304792">
              <a:buClr>
                <a:srgbClr val="16B4BA"/>
              </a:buClr>
              <a:buFont typeface="WC Mano Negra Bta" pitchFamily="50" charset="0"/>
              <a:buChar char="»"/>
              <a:defRPr>
                <a:solidFill>
                  <a:schemeClr val="tx2"/>
                </a:solidFill>
                <a:latin typeface="Lato" panose="020F0502020204030203" pitchFamily="34" charset="0"/>
              </a:defRPr>
            </a:lvl4pPr>
            <a:lvl5pPr marL="2743131" indent="-304792">
              <a:buClr>
                <a:srgbClr val="16B4BA"/>
              </a:buClr>
              <a:buFont typeface="WC Mano Negra Bta" pitchFamily="50" charset="0"/>
              <a:buChar char="»"/>
              <a:defRPr>
                <a:solidFill>
                  <a:schemeClr val="tx2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2115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27381" y="3457353"/>
            <a:ext cx="972932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cap="all" baseline="0">
                <a:solidFill>
                  <a:srgbClr val="F7F3ED"/>
                </a:solidFill>
                <a:latin typeface="Raleway" panose="020B00030301010600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7381" y="1057088"/>
            <a:ext cx="9729323" cy="2400267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5067"/>
              </a:lnSpc>
              <a:defRPr sz="9600" cap="none" baseline="0">
                <a:solidFill>
                  <a:srgbClr val="F7F3ED"/>
                </a:solidFill>
                <a:effectLst/>
                <a:latin typeface="WC Mano Negra Bta" pitchFamily="50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5968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00" y="1083818"/>
            <a:ext cx="10104698" cy="4455746"/>
          </a:xfrm>
          <a:prstGeom prst="rect">
            <a:avLst/>
          </a:prstGeom>
          <a:effectLst/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9542188" cy="71754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algn="l">
              <a:defRPr sz="5400" cap="none" baseline="0">
                <a:solidFill>
                  <a:srgbClr val="F7F3ED"/>
                </a:solidFill>
                <a:effectLst/>
                <a:latin typeface="WC Mano Negra Bta" pitchFamily="50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384000" y="1084521"/>
            <a:ext cx="10068100" cy="4354746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>
              <a:buClr>
                <a:srgbClr val="16B4BA"/>
              </a:buClr>
              <a:buFont typeface="WC Mano Negra Bta" pitchFamily="50" charset="0"/>
              <a:buChar char="»"/>
              <a:defRPr sz="3200">
                <a:solidFill>
                  <a:schemeClr val="tx2"/>
                </a:solidFill>
                <a:latin typeface="Lato" panose="020F0502020204030203" pitchFamily="34" charset="0"/>
              </a:defRPr>
            </a:lvl1pPr>
            <a:lvl2pPr marL="990575" indent="-380990">
              <a:buClr>
                <a:srgbClr val="16B4BA"/>
              </a:buClr>
              <a:buFont typeface="WC Mano Negra Bta" pitchFamily="50" charset="0"/>
              <a:buChar char="»"/>
              <a:defRPr>
                <a:solidFill>
                  <a:schemeClr val="tx2"/>
                </a:solidFill>
                <a:latin typeface="Lato" panose="020F0502020204030203" pitchFamily="34" charset="0"/>
              </a:defRPr>
            </a:lvl2pPr>
            <a:lvl3pPr marL="1523962" indent="-304792">
              <a:buClr>
                <a:srgbClr val="16B4BA"/>
              </a:buClr>
              <a:buFont typeface="WC Mano Negra Bta" pitchFamily="50" charset="0"/>
              <a:buChar char="»"/>
              <a:defRPr>
                <a:solidFill>
                  <a:schemeClr val="tx2"/>
                </a:solidFill>
                <a:latin typeface="Lato" panose="020F0502020204030203" pitchFamily="34" charset="0"/>
              </a:defRPr>
            </a:lvl3pPr>
            <a:lvl4pPr marL="2133547" indent="-304792">
              <a:buClr>
                <a:srgbClr val="16B4BA"/>
              </a:buClr>
              <a:buFont typeface="WC Mano Negra Bta" pitchFamily="50" charset="0"/>
              <a:buChar char="»"/>
              <a:defRPr>
                <a:solidFill>
                  <a:schemeClr val="tx2"/>
                </a:solidFill>
                <a:latin typeface="Lato" panose="020F0502020204030203" pitchFamily="34" charset="0"/>
              </a:defRPr>
            </a:lvl4pPr>
            <a:lvl5pPr marL="2743131" indent="-304792">
              <a:buClr>
                <a:srgbClr val="16B4BA"/>
              </a:buClr>
              <a:buFont typeface="WC Mano Negra Bta" pitchFamily="50" charset="0"/>
              <a:buChar char="»"/>
              <a:defRPr>
                <a:solidFill>
                  <a:schemeClr val="tx2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486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9542188" cy="71754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algn="l">
              <a:defRPr sz="5400" cap="none" baseline="0">
                <a:solidFill>
                  <a:srgbClr val="16B4BA"/>
                </a:solidFill>
                <a:effectLst/>
                <a:latin typeface="WC Mano Negra Bta" pitchFamily="50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384000" y="1084521"/>
            <a:ext cx="10068100" cy="4354746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>
              <a:buClr>
                <a:srgbClr val="16B4BA"/>
              </a:buClr>
              <a:buFont typeface="WC Mano Negra Bta" pitchFamily="50" charset="0"/>
              <a:buChar char="»"/>
              <a:defRPr sz="3200">
                <a:solidFill>
                  <a:schemeClr val="tx2"/>
                </a:solidFill>
                <a:latin typeface="Lato" panose="020F0502020204030203" pitchFamily="34" charset="0"/>
              </a:defRPr>
            </a:lvl1pPr>
            <a:lvl2pPr marL="990575" indent="-380990">
              <a:buClr>
                <a:srgbClr val="16B4BA"/>
              </a:buClr>
              <a:buFont typeface="WC Mano Negra Bta" pitchFamily="50" charset="0"/>
              <a:buChar char="»"/>
              <a:defRPr>
                <a:solidFill>
                  <a:schemeClr val="tx2"/>
                </a:solidFill>
                <a:latin typeface="Lato" panose="020F0502020204030203" pitchFamily="34" charset="0"/>
              </a:defRPr>
            </a:lvl2pPr>
            <a:lvl3pPr marL="1523962" indent="-304792">
              <a:buClr>
                <a:srgbClr val="16B4BA"/>
              </a:buClr>
              <a:buFont typeface="WC Mano Negra Bta" pitchFamily="50" charset="0"/>
              <a:buChar char="»"/>
              <a:defRPr>
                <a:solidFill>
                  <a:schemeClr val="tx2"/>
                </a:solidFill>
                <a:latin typeface="Lato" panose="020F0502020204030203" pitchFamily="34" charset="0"/>
              </a:defRPr>
            </a:lvl3pPr>
            <a:lvl4pPr marL="2133547" indent="-304792">
              <a:buClr>
                <a:srgbClr val="16B4BA"/>
              </a:buClr>
              <a:buFont typeface="WC Mano Negra Bta" pitchFamily="50" charset="0"/>
              <a:buChar char="»"/>
              <a:defRPr>
                <a:solidFill>
                  <a:schemeClr val="tx2"/>
                </a:solidFill>
                <a:latin typeface="Lato" panose="020F0502020204030203" pitchFamily="34" charset="0"/>
              </a:defRPr>
            </a:lvl4pPr>
            <a:lvl5pPr marL="2743131" indent="-304792">
              <a:buClr>
                <a:srgbClr val="16B4BA"/>
              </a:buClr>
              <a:buFont typeface="WC Mano Negra Bta" pitchFamily="50" charset="0"/>
              <a:buChar char="»"/>
              <a:defRPr>
                <a:solidFill>
                  <a:schemeClr val="tx2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5543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27381" y="3457353"/>
            <a:ext cx="972932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cap="all" baseline="0">
                <a:solidFill>
                  <a:srgbClr val="16B4BA"/>
                </a:solidFill>
                <a:latin typeface="Raleway" panose="020B00030301010600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7381" y="1057088"/>
            <a:ext cx="9729323" cy="2400267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5067"/>
              </a:lnSpc>
              <a:defRPr sz="9600" cap="none" baseline="0">
                <a:solidFill>
                  <a:srgbClr val="16B4BA"/>
                </a:solidFill>
                <a:effectLst/>
                <a:latin typeface="WC Mano Negra Bta" pitchFamily="50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7923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00" y="1083818"/>
            <a:ext cx="10104698" cy="4455746"/>
          </a:xfrm>
          <a:prstGeom prst="rect">
            <a:avLst/>
          </a:prstGeom>
          <a:effectLst/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9542188" cy="71754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algn="l">
              <a:defRPr sz="5400" cap="none" baseline="0">
                <a:solidFill>
                  <a:srgbClr val="16B4BA"/>
                </a:solidFill>
                <a:effectLst/>
                <a:latin typeface="WC Mano Negra Bta" pitchFamily="50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384000" y="1084521"/>
            <a:ext cx="10068100" cy="4354746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>
              <a:buClr>
                <a:srgbClr val="16B4BA"/>
              </a:buClr>
              <a:buFont typeface="WC Mano Negra Bta" pitchFamily="50" charset="0"/>
              <a:buChar char="»"/>
              <a:defRPr sz="3200">
                <a:solidFill>
                  <a:schemeClr val="tx2"/>
                </a:solidFill>
                <a:latin typeface="Lato" panose="020F0502020204030203" pitchFamily="34" charset="0"/>
              </a:defRPr>
            </a:lvl1pPr>
            <a:lvl2pPr marL="990575" indent="-380990">
              <a:buClr>
                <a:srgbClr val="16B4BA"/>
              </a:buClr>
              <a:buFont typeface="WC Mano Negra Bta" pitchFamily="50" charset="0"/>
              <a:buChar char="»"/>
              <a:defRPr>
                <a:solidFill>
                  <a:schemeClr val="tx2"/>
                </a:solidFill>
                <a:latin typeface="Lato" panose="020F0502020204030203" pitchFamily="34" charset="0"/>
              </a:defRPr>
            </a:lvl2pPr>
            <a:lvl3pPr marL="1523962" indent="-304792">
              <a:buClr>
                <a:srgbClr val="16B4BA"/>
              </a:buClr>
              <a:buFont typeface="WC Mano Negra Bta" pitchFamily="50" charset="0"/>
              <a:buChar char="»"/>
              <a:defRPr>
                <a:solidFill>
                  <a:schemeClr val="tx2"/>
                </a:solidFill>
                <a:latin typeface="Lato" panose="020F0502020204030203" pitchFamily="34" charset="0"/>
              </a:defRPr>
            </a:lvl3pPr>
            <a:lvl4pPr marL="2133547" indent="-304792">
              <a:buClr>
                <a:srgbClr val="16B4BA"/>
              </a:buClr>
              <a:buFont typeface="WC Mano Negra Bta" pitchFamily="50" charset="0"/>
              <a:buChar char="»"/>
              <a:defRPr>
                <a:solidFill>
                  <a:schemeClr val="tx2"/>
                </a:solidFill>
                <a:latin typeface="Lato" panose="020F0502020204030203" pitchFamily="34" charset="0"/>
              </a:defRPr>
            </a:lvl4pPr>
            <a:lvl5pPr marL="2743131" indent="-304792">
              <a:buClr>
                <a:srgbClr val="16B4BA"/>
              </a:buClr>
              <a:buFont typeface="WC Mano Negra Bta" pitchFamily="50" charset="0"/>
              <a:buChar char="»"/>
              <a:defRPr>
                <a:solidFill>
                  <a:schemeClr val="tx2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264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9542188" cy="71754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algn="l">
              <a:defRPr sz="5400" cap="none" baseline="0">
                <a:solidFill>
                  <a:srgbClr val="F7F3ED"/>
                </a:solidFill>
                <a:effectLst/>
                <a:latin typeface="WC Mano Negra Bta" pitchFamily="50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384000" y="1084521"/>
            <a:ext cx="10068100" cy="4354746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>
              <a:buClr>
                <a:srgbClr val="16B4BA"/>
              </a:buClr>
              <a:buFont typeface="WC Mano Negra Bta" pitchFamily="50" charset="0"/>
              <a:buChar char="»"/>
              <a:defRPr sz="3200">
                <a:solidFill>
                  <a:schemeClr val="tx2"/>
                </a:solidFill>
                <a:latin typeface="Lato" panose="020F0502020204030203" pitchFamily="34" charset="0"/>
              </a:defRPr>
            </a:lvl1pPr>
            <a:lvl2pPr marL="990575" indent="-380990">
              <a:buClr>
                <a:srgbClr val="16B4BA"/>
              </a:buClr>
              <a:buFont typeface="WC Mano Negra Bta" pitchFamily="50" charset="0"/>
              <a:buChar char="»"/>
              <a:defRPr>
                <a:solidFill>
                  <a:schemeClr val="tx2"/>
                </a:solidFill>
                <a:latin typeface="Lato" panose="020F0502020204030203" pitchFamily="34" charset="0"/>
              </a:defRPr>
            </a:lvl2pPr>
            <a:lvl3pPr marL="1523962" indent="-304792">
              <a:buClr>
                <a:srgbClr val="16B4BA"/>
              </a:buClr>
              <a:buFont typeface="WC Mano Negra Bta" pitchFamily="50" charset="0"/>
              <a:buChar char="»"/>
              <a:defRPr>
                <a:solidFill>
                  <a:schemeClr val="tx2"/>
                </a:solidFill>
                <a:latin typeface="Lato" panose="020F0502020204030203" pitchFamily="34" charset="0"/>
              </a:defRPr>
            </a:lvl3pPr>
            <a:lvl4pPr marL="2133547" indent="-304792">
              <a:buClr>
                <a:srgbClr val="16B4BA"/>
              </a:buClr>
              <a:buFont typeface="WC Mano Negra Bta" pitchFamily="50" charset="0"/>
              <a:buChar char="»"/>
              <a:defRPr>
                <a:solidFill>
                  <a:schemeClr val="tx2"/>
                </a:solidFill>
                <a:latin typeface="Lato" panose="020F0502020204030203" pitchFamily="34" charset="0"/>
              </a:defRPr>
            </a:lvl4pPr>
            <a:lvl5pPr marL="2743131" indent="-304792">
              <a:buClr>
                <a:srgbClr val="16B4BA"/>
              </a:buClr>
              <a:buFont typeface="WC Mano Negra Bta" pitchFamily="50" charset="0"/>
              <a:buChar char="»"/>
              <a:defRPr>
                <a:solidFill>
                  <a:schemeClr val="tx2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521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27381" y="3457353"/>
            <a:ext cx="972932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cap="all" baseline="0">
                <a:solidFill>
                  <a:srgbClr val="F7F3ED"/>
                </a:solidFill>
                <a:latin typeface="Raleway" panose="020B00030301010600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7381" y="1057088"/>
            <a:ext cx="9729323" cy="2400267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5067"/>
              </a:lnSpc>
              <a:defRPr sz="9600" cap="none" baseline="0">
                <a:solidFill>
                  <a:srgbClr val="F7F3ED"/>
                </a:solidFill>
                <a:effectLst/>
                <a:latin typeface="WC Mano Negra Bta" pitchFamily="50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715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00" y="1083818"/>
            <a:ext cx="10104698" cy="4455746"/>
          </a:xfrm>
          <a:prstGeom prst="rect">
            <a:avLst/>
          </a:prstGeom>
          <a:effectLst/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9542188" cy="71754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algn="l">
              <a:defRPr sz="5400" cap="none" baseline="0">
                <a:solidFill>
                  <a:srgbClr val="F7F3ED"/>
                </a:solidFill>
                <a:effectLst/>
                <a:latin typeface="WC Mano Negra Bta" pitchFamily="50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384000" y="1084521"/>
            <a:ext cx="10068100" cy="4354746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>
              <a:buClr>
                <a:srgbClr val="16B4BA"/>
              </a:buClr>
              <a:buFont typeface="WC Mano Negra Bta" pitchFamily="50" charset="0"/>
              <a:buChar char="»"/>
              <a:defRPr sz="3200">
                <a:solidFill>
                  <a:schemeClr val="tx2"/>
                </a:solidFill>
                <a:latin typeface="Lato" panose="020F0502020204030203" pitchFamily="34" charset="0"/>
              </a:defRPr>
            </a:lvl1pPr>
            <a:lvl2pPr marL="990575" indent="-380990">
              <a:buClr>
                <a:srgbClr val="16B4BA"/>
              </a:buClr>
              <a:buFont typeface="WC Mano Negra Bta" pitchFamily="50" charset="0"/>
              <a:buChar char="»"/>
              <a:defRPr>
                <a:solidFill>
                  <a:schemeClr val="tx2"/>
                </a:solidFill>
                <a:latin typeface="Lato" panose="020F0502020204030203" pitchFamily="34" charset="0"/>
              </a:defRPr>
            </a:lvl2pPr>
            <a:lvl3pPr marL="1523962" indent="-304792">
              <a:buClr>
                <a:srgbClr val="16B4BA"/>
              </a:buClr>
              <a:buFont typeface="WC Mano Negra Bta" pitchFamily="50" charset="0"/>
              <a:buChar char="»"/>
              <a:defRPr>
                <a:solidFill>
                  <a:schemeClr val="tx2"/>
                </a:solidFill>
                <a:latin typeface="Lato" panose="020F0502020204030203" pitchFamily="34" charset="0"/>
              </a:defRPr>
            </a:lvl3pPr>
            <a:lvl4pPr marL="2133547" indent="-304792">
              <a:buClr>
                <a:srgbClr val="16B4BA"/>
              </a:buClr>
              <a:buFont typeface="WC Mano Negra Bta" pitchFamily="50" charset="0"/>
              <a:buChar char="»"/>
              <a:defRPr>
                <a:solidFill>
                  <a:schemeClr val="tx2"/>
                </a:solidFill>
                <a:latin typeface="Lato" panose="020F0502020204030203" pitchFamily="34" charset="0"/>
              </a:defRPr>
            </a:lvl4pPr>
            <a:lvl5pPr marL="2743131" indent="-304792">
              <a:buClr>
                <a:srgbClr val="16B4BA"/>
              </a:buClr>
              <a:buFont typeface="WC Mano Negra Bta" pitchFamily="50" charset="0"/>
              <a:buChar char="»"/>
              <a:defRPr>
                <a:solidFill>
                  <a:schemeClr val="tx2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nl-NL" dirty="0" smtClean="0"/>
              <a:t>Tekststijl van het model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600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4900" y="0"/>
            <a:ext cx="879444" cy="129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30" r:id="rId2"/>
    <p:sldLayoutId id="2147483770" r:id="rId3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lnSpc>
          <a:spcPts val="4000"/>
        </a:lnSpc>
        <a:spcBef>
          <a:spcPct val="0"/>
        </a:spcBef>
        <a:buNone/>
        <a:defRPr sz="4267" kern="0" cap="all" spc="-400" baseline="0">
          <a:solidFill>
            <a:srgbClr val="DC2F34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Clr>
          <a:srgbClr val="DC2F34"/>
        </a:buClr>
        <a:buFont typeface="Wingdings" panose="05000000000000000000" pitchFamily="2" charset="2"/>
        <a:buChar char="§"/>
        <a:defRPr sz="3733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rgbClr val="DC2F34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Clr>
          <a:srgbClr val="DC2F34"/>
        </a:buClr>
        <a:buFont typeface="Wingdings" panose="05000000000000000000" pitchFamily="2" charset="2"/>
        <a:buChar char="§"/>
        <a:defRPr sz="2667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Clr>
          <a:srgbClr val="DC2F3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rgbClr val="DC2F3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4900" y="0"/>
            <a:ext cx="879444" cy="129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1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0" r:id="rId2"/>
    <p:sldLayoutId id="2147483771" r:id="rId3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lnSpc>
          <a:spcPts val="4000"/>
        </a:lnSpc>
        <a:spcBef>
          <a:spcPct val="0"/>
        </a:spcBef>
        <a:buNone/>
        <a:defRPr sz="4267" kern="0" cap="all" spc="-400" baseline="0">
          <a:solidFill>
            <a:srgbClr val="DC2F34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Clr>
          <a:srgbClr val="DC2F34"/>
        </a:buClr>
        <a:buFont typeface="Wingdings" panose="05000000000000000000" pitchFamily="2" charset="2"/>
        <a:buChar char="§"/>
        <a:defRPr sz="3733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rgbClr val="DC2F34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Clr>
          <a:srgbClr val="DC2F34"/>
        </a:buClr>
        <a:buFont typeface="Wingdings" panose="05000000000000000000" pitchFamily="2" charset="2"/>
        <a:buChar char="§"/>
        <a:defRPr sz="2667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Clr>
          <a:srgbClr val="DC2F3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rgbClr val="DC2F3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4900" y="0"/>
            <a:ext cx="879444" cy="129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8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1" r:id="rId2"/>
    <p:sldLayoutId id="2147483772" r:id="rId3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lnSpc>
          <a:spcPts val="4000"/>
        </a:lnSpc>
        <a:spcBef>
          <a:spcPct val="0"/>
        </a:spcBef>
        <a:buNone/>
        <a:defRPr sz="4267" kern="0" cap="all" spc="-400" baseline="0">
          <a:solidFill>
            <a:srgbClr val="DC2F34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Clr>
          <a:srgbClr val="DC2F34"/>
        </a:buClr>
        <a:buFont typeface="Wingdings" panose="05000000000000000000" pitchFamily="2" charset="2"/>
        <a:buChar char="§"/>
        <a:defRPr sz="3733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rgbClr val="DC2F34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Clr>
          <a:srgbClr val="DC2F34"/>
        </a:buClr>
        <a:buFont typeface="Wingdings" panose="05000000000000000000" pitchFamily="2" charset="2"/>
        <a:buChar char="§"/>
        <a:defRPr sz="2667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Clr>
          <a:srgbClr val="DC2F3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rgbClr val="DC2F3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4900" y="0"/>
            <a:ext cx="879444" cy="129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8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3" r:id="rId2"/>
    <p:sldLayoutId id="2147483773" r:id="rId3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lnSpc>
          <a:spcPts val="4000"/>
        </a:lnSpc>
        <a:spcBef>
          <a:spcPct val="0"/>
        </a:spcBef>
        <a:buNone/>
        <a:defRPr sz="4267" kern="0" cap="all" spc="-400" baseline="0">
          <a:solidFill>
            <a:srgbClr val="DC2F34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Clr>
          <a:srgbClr val="DC2F34"/>
        </a:buClr>
        <a:buFont typeface="Wingdings" panose="05000000000000000000" pitchFamily="2" charset="2"/>
        <a:buChar char="§"/>
        <a:defRPr sz="3733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rgbClr val="DC2F34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Clr>
          <a:srgbClr val="DC2F34"/>
        </a:buClr>
        <a:buFont typeface="Wingdings" panose="05000000000000000000" pitchFamily="2" charset="2"/>
        <a:buChar char="§"/>
        <a:defRPr sz="2667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Clr>
          <a:srgbClr val="DC2F3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rgbClr val="DC2F3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worldservants.nl/sites/default/files/files/Fonts.zip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Lettertypen installeren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Installeer eerst de World Servants-lettertypen, </a:t>
            </a:r>
            <a:br>
              <a:rPr lang="nl-NL" dirty="0"/>
            </a:br>
            <a:r>
              <a:rPr lang="nl-NL" dirty="0"/>
              <a:t>die kun je </a:t>
            </a:r>
            <a:r>
              <a:rPr lang="nl-NL" dirty="0">
                <a:hlinkClick r:id="rId2"/>
              </a:rPr>
              <a:t>hier</a:t>
            </a:r>
            <a:r>
              <a:rPr lang="nl-NL" dirty="0"/>
              <a:t> downloaden.</a:t>
            </a:r>
          </a:p>
          <a:p>
            <a:r>
              <a:rPr lang="nl-NL" dirty="0"/>
              <a:t>Hoe werkt dat? Zet de lettertypen in de map c:\windows\fonts. </a:t>
            </a:r>
            <a:r>
              <a:rPr lang="nl-NL" dirty="0" err="1"/>
              <a:t>That’s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!</a:t>
            </a:r>
          </a:p>
          <a:p>
            <a:endParaRPr lang="nl-NL" sz="1400" dirty="0"/>
          </a:p>
          <a:p>
            <a:r>
              <a:rPr lang="nl-NL" i="1" dirty="0"/>
              <a:t>Niet vergeten deze dia te verwijderen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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00" y="4811581"/>
            <a:ext cx="2968800" cy="1590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kstvak 9"/>
          <p:cNvSpPr txBox="1"/>
          <p:nvPr/>
        </p:nvSpPr>
        <p:spPr>
          <a:xfrm>
            <a:off x="3511549" y="4968784"/>
            <a:ext cx="8540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/>
            <a:r>
              <a:rPr lang="nl-NL" sz="3600" b="1" i="1" dirty="0">
                <a:solidFill>
                  <a:srgbClr val="EF47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Tip: </a:t>
            </a:r>
            <a:r>
              <a:rPr lang="nl-NL" sz="3600" b="1" i="1" dirty="0" smtClean="0">
                <a:solidFill>
                  <a:srgbClr val="EF47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</a:t>
            </a:r>
            <a:r>
              <a:rPr lang="nl-NL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via </a:t>
            </a:r>
            <a:r>
              <a:rPr lang="nl-NL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de knoppen in de </a:t>
            </a:r>
            <a:r>
              <a:rPr lang="nl-NL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dia-tab</a:t>
            </a:r>
            <a:br>
              <a:rPr lang="nl-NL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</a:br>
            <a:r>
              <a:rPr lang="nl-NL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	kun je van </a:t>
            </a:r>
            <a:r>
              <a:rPr lang="nl-NL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indeling/kleur </a:t>
            </a:r>
            <a:r>
              <a:rPr lang="nl-NL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wisselen</a:t>
            </a:r>
            <a:endParaRPr lang="nl-NL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584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jabloon powerpoint jaarthema 2015 JOIN HR">
  <a:themeElements>
    <a:clrScheme name="WS">
      <a:dk1>
        <a:srgbClr val="367269"/>
      </a:dk1>
      <a:lt1>
        <a:sysClr val="window" lastClr="FFFFFF"/>
      </a:lt1>
      <a:dk2>
        <a:srgbClr val="4B525B"/>
      </a:dk2>
      <a:lt2>
        <a:srgbClr val="FFFFFF"/>
      </a:lt2>
      <a:accent1>
        <a:srgbClr val="75736E"/>
      </a:accent1>
      <a:accent2>
        <a:srgbClr val="2DBBA9"/>
      </a:accent2>
      <a:accent3>
        <a:srgbClr val="17B4BB"/>
      </a:accent3>
      <a:accent4>
        <a:srgbClr val="EF4746"/>
      </a:accent4>
      <a:accent5>
        <a:srgbClr val="4A877A"/>
      </a:accent5>
      <a:accent6>
        <a:srgbClr val="C53B2E"/>
      </a:accent6>
      <a:hlink>
        <a:srgbClr val="A7322A"/>
      </a:hlink>
      <a:folHlink>
        <a:srgbClr val="A7322A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abloon jaarthema 2017" id="{496AEFFB-54A2-4749-B2E8-B41EAE107C27}" vid="{31A969E3-545E-4F5E-86A3-05C36196B44E}"/>
    </a:ext>
  </a:extLst>
</a:theme>
</file>

<file path=ppt/theme/theme2.xml><?xml version="1.0" encoding="utf-8"?>
<a:theme xmlns:a="http://schemas.openxmlformats.org/drawingml/2006/main" name="3_sjabloon powerpoint jaarthema 2015 JOIN HR">
  <a:themeElements>
    <a:clrScheme name="WS">
      <a:dk1>
        <a:srgbClr val="367269"/>
      </a:dk1>
      <a:lt1>
        <a:sysClr val="window" lastClr="FFFFFF"/>
      </a:lt1>
      <a:dk2>
        <a:srgbClr val="4B525B"/>
      </a:dk2>
      <a:lt2>
        <a:srgbClr val="FFFFFF"/>
      </a:lt2>
      <a:accent1>
        <a:srgbClr val="75736E"/>
      </a:accent1>
      <a:accent2>
        <a:srgbClr val="2DBBA9"/>
      </a:accent2>
      <a:accent3>
        <a:srgbClr val="17B4BB"/>
      </a:accent3>
      <a:accent4>
        <a:srgbClr val="EF4746"/>
      </a:accent4>
      <a:accent5>
        <a:srgbClr val="4A877A"/>
      </a:accent5>
      <a:accent6>
        <a:srgbClr val="C53B2E"/>
      </a:accent6>
      <a:hlink>
        <a:srgbClr val="A7322A"/>
      </a:hlink>
      <a:folHlink>
        <a:srgbClr val="A7322A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abloon jaarthema 2017" id="{496AEFFB-54A2-4749-B2E8-B41EAE107C27}" vid="{5217AA18-EBCF-4C60-A7EF-107CE755C07D}"/>
    </a:ext>
  </a:extLst>
</a:theme>
</file>

<file path=ppt/theme/theme3.xml><?xml version="1.0" encoding="utf-8"?>
<a:theme xmlns:a="http://schemas.openxmlformats.org/drawingml/2006/main" name="5_sjabloon powerpoint jaarthema 2015 JOIN HR">
  <a:themeElements>
    <a:clrScheme name="WS">
      <a:dk1>
        <a:srgbClr val="367269"/>
      </a:dk1>
      <a:lt1>
        <a:sysClr val="window" lastClr="FFFFFF"/>
      </a:lt1>
      <a:dk2>
        <a:srgbClr val="4B525B"/>
      </a:dk2>
      <a:lt2>
        <a:srgbClr val="FFFFFF"/>
      </a:lt2>
      <a:accent1>
        <a:srgbClr val="75736E"/>
      </a:accent1>
      <a:accent2>
        <a:srgbClr val="2DBBA9"/>
      </a:accent2>
      <a:accent3>
        <a:srgbClr val="17B4BB"/>
      </a:accent3>
      <a:accent4>
        <a:srgbClr val="EF4746"/>
      </a:accent4>
      <a:accent5>
        <a:srgbClr val="4A877A"/>
      </a:accent5>
      <a:accent6>
        <a:srgbClr val="C53B2E"/>
      </a:accent6>
      <a:hlink>
        <a:srgbClr val="A7322A"/>
      </a:hlink>
      <a:folHlink>
        <a:srgbClr val="A7322A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abloon jaarthema 2017" id="{496AEFFB-54A2-4749-B2E8-B41EAE107C27}" vid="{495C1B32-2BA7-476F-8DBA-64FD957E5C3F}"/>
    </a:ext>
  </a:extLst>
</a:theme>
</file>

<file path=ppt/theme/theme4.xml><?xml version="1.0" encoding="utf-8"?>
<a:theme xmlns:a="http://schemas.openxmlformats.org/drawingml/2006/main" name="6_sjabloon powerpoint jaarthema 2015 JOIN HR">
  <a:themeElements>
    <a:clrScheme name="WS">
      <a:dk1>
        <a:srgbClr val="367269"/>
      </a:dk1>
      <a:lt1>
        <a:sysClr val="window" lastClr="FFFFFF"/>
      </a:lt1>
      <a:dk2>
        <a:srgbClr val="4B525B"/>
      </a:dk2>
      <a:lt2>
        <a:srgbClr val="FFFFFF"/>
      </a:lt2>
      <a:accent1>
        <a:srgbClr val="75736E"/>
      </a:accent1>
      <a:accent2>
        <a:srgbClr val="2DBBA9"/>
      </a:accent2>
      <a:accent3>
        <a:srgbClr val="17B4BB"/>
      </a:accent3>
      <a:accent4>
        <a:srgbClr val="EF4746"/>
      </a:accent4>
      <a:accent5>
        <a:srgbClr val="4A877A"/>
      </a:accent5>
      <a:accent6>
        <a:srgbClr val="C53B2E"/>
      </a:accent6>
      <a:hlink>
        <a:srgbClr val="A7322A"/>
      </a:hlink>
      <a:folHlink>
        <a:srgbClr val="A7322A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abloon jaarthema 2017" id="{496AEFFB-54A2-4749-B2E8-B41EAE107C27}" vid="{CB0E170F-C449-4670-88FC-32CB6E8F7A9F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jaarthema 2017</Template>
  <TotalTime>9</TotalTime>
  <Words>10</Words>
  <Application>Microsoft Office PowerPoint</Application>
  <PresentationFormat>Breedbeeld</PresentationFormat>
  <Paragraphs>6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</vt:i4>
      </vt:variant>
    </vt:vector>
  </HeadingPairs>
  <TitlesOfParts>
    <vt:vector size="13" baseType="lpstr">
      <vt:lpstr>Lato</vt:lpstr>
      <vt:lpstr>Calibri</vt:lpstr>
      <vt:lpstr>WC Mano Negra Bta</vt:lpstr>
      <vt:lpstr>Trebuchet MS</vt:lpstr>
      <vt:lpstr>Raleway</vt:lpstr>
      <vt:lpstr>Arial Black</vt:lpstr>
      <vt:lpstr>Arial</vt:lpstr>
      <vt:lpstr>Wingdings</vt:lpstr>
      <vt:lpstr>2_sjabloon powerpoint jaarthema 2015 JOIN HR</vt:lpstr>
      <vt:lpstr>3_sjabloon powerpoint jaarthema 2015 JOIN HR</vt:lpstr>
      <vt:lpstr>5_sjabloon powerpoint jaarthema 2015 JOIN HR</vt:lpstr>
      <vt:lpstr>6_sjabloon powerpoint jaarthema 2015 JOIN HR</vt:lpstr>
      <vt:lpstr>Lettertypen installeren</vt:lpstr>
    </vt:vector>
  </TitlesOfParts>
  <Company>World Servants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Lettertypen installeren</dc:title>
  <dc:creator>Willem-Jan van der Ven</dc:creator>
  <cp:lastModifiedBy>Willem-Jan van der Ven</cp:lastModifiedBy>
  <cp:revision>3</cp:revision>
  <dcterms:created xsi:type="dcterms:W3CDTF">2017-01-29T16:26:19Z</dcterms:created>
  <dcterms:modified xsi:type="dcterms:W3CDTF">2018-01-16T16:10:09Z</dcterms:modified>
</cp:coreProperties>
</file>