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43" r:id="rId4"/>
    <p:sldMasterId id="2147483873" r:id="rId5"/>
    <p:sldMasterId id="2147483887" r:id="rId6"/>
    <p:sldMasterId id="2147483900" r:id="rId7"/>
    <p:sldMasterId id="2147483928" r:id="rId8"/>
  </p:sldMasterIdLst>
  <p:notesMasterIdLst>
    <p:notesMasterId r:id="rId15"/>
  </p:notesMasterIdLst>
  <p:handoutMasterIdLst>
    <p:handoutMasterId r:id="rId16"/>
  </p:handoutMasterIdLst>
  <p:sldIdLst>
    <p:sldId id="257" r:id="rId9"/>
    <p:sldId id="258" r:id="rId10"/>
    <p:sldId id="256" r:id="rId11"/>
    <p:sldId id="260" r:id="rId12"/>
    <p:sldId id="259" r:id="rId13"/>
    <p:sldId id="261" r:id="rId14"/>
  </p:sldIdLst>
  <p:sldSz cx="12192000" cy="6858000"/>
  <p:notesSz cx="9926638" cy="14352588"/>
  <p:embeddedFontLst>
    <p:embeddedFont>
      <p:font typeface="Comiquita Sans" panose="02000603000000000000" pitchFamily="2" charset="0"/>
      <p:regular r:id="rId17"/>
    </p:embeddedFont>
    <p:embeddedFont>
      <p:font typeface="Fonters" pitchFamily="2" charset="0"/>
      <p:regular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86"/>
    <a:srgbClr val="C3E3D0"/>
    <a:srgbClr val="E6B98B"/>
    <a:srgbClr val="CD7C33"/>
    <a:srgbClr val="00A4BD"/>
    <a:srgbClr val="D7965B"/>
    <a:srgbClr val="35B4A1"/>
    <a:srgbClr val="AF6A2B"/>
    <a:srgbClr val="11E3FF"/>
    <a:srgbClr val="00A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9478" autoAdjust="0"/>
  </p:normalViewPr>
  <p:slideViewPr>
    <p:cSldViewPr snapToGrid="0">
      <p:cViewPr varScale="1">
        <p:scale>
          <a:sx n="107" d="100"/>
          <a:sy n="107" d="100"/>
        </p:scale>
        <p:origin x="672" y="78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-108"/>
    </p:cViewPr>
  </p:sorterViewPr>
  <p:notesViewPr>
    <p:cSldViewPr snapToGrid="0">
      <p:cViewPr varScale="1">
        <p:scale>
          <a:sx n="53" d="100"/>
          <a:sy n="53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433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l">
              <a:defRPr sz="17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718433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r">
              <a:defRPr sz="1700"/>
            </a:lvl1pPr>
          </a:lstStyle>
          <a:p>
            <a:fld id="{D1304664-4704-4808-84DD-C6C7876203A2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13634155"/>
            <a:ext cx="4302625" cy="718433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l">
              <a:defRPr sz="17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21696" y="13634155"/>
            <a:ext cx="4302625" cy="718433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r">
              <a:defRPr sz="1700"/>
            </a:lvl1pPr>
          </a:lstStyle>
          <a:p>
            <a:fld id="{D5D6E5A3-E6D9-4D86-B6B2-2FD10D110C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030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122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l">
              <a:defRPr sz="17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122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r">
              <a:defRPr sz="1700"/>
            </a:lvl1pPr>
          </a:lstStyle>
          <a:p>
            <a:fld id="{DA670DE0-3389-4A8D-A29A-483C1344D53A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795463"/>
            <a:ext cx="8609012" cy="484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43" tIns="66372" rIns="132743" bIns="66372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665" y="6907182"/>
            <a:ext cx="7941310" cy="5651332"/>
          </a:xfrm>
          <a:prstGeom prst="rect">
            <a:avLst/>
          </a:prstGeom>
        </p:spPr>
        <p:txBody>
          <a:bodyPr vert="horz" lIns="132743" tIns="66372" rIns="132743" bIns="66372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13632469"/>
            <a:ext cx="4301543" cy="720121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l">
              <a:defRPr sz="17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2799" y="13632469"/>
            <a:ext cx="4301543" cy="720121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r">
              <a:defRPr sz="1700"/>
            </a:lvl1pPr>
          </a:lstStyle>
          <a:p>
            <a:fld id="{3232F36A-0FC1-413D-80B0-BD6EF158F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43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rgbClr val="C67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FD534-C22C-03C6-026D-BC117C300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5EA716-A409-D9FC-F203-1D877BBD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E1AB5F4-9B0E-DE12-23D4-094C4E9FD9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08895"/>
            <a:ext cx="2986394" cy="192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9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solidFill>
          <a:srgbClr val="C67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CFA1E-2630-90EF-FB14-6D41E979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4FCFB8-CDFB-5B29-9E4E-C4D4BD3E0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11D89C2-87CD-6333-16D6-FE64F8F1B2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solidFill>
          <a:srgbClr val="C67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462C76D-3843-0E1C-A41F-63200387D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85C0EE-8E46-6542-6F49-4D652806E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7542BD-7078-D33D-D7E6-70EFBBF78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0953157-ED76-0417-2B1E-EEF8E5E4F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93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3DEBFE0-CB44-DE4D-61C1-900FC4D169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9395"/>
            <a:ext cx="10195541" cy="65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rgbClr val="006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FD534-C22C-03C6-026D-BC117C300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5EA716-A409-D9FC-F203-1D877BBD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2A46DB8-161D-73C5-4AFB-92641F9301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08895"/>
            <a:ext cx="2986394" cy="192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8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rgbClr val="006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78AB6-B1A8-1E23-41B2-B54EAA4F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513E3-95E7-D893-E842-70EC701D3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60FDD60-435C-E384-A284-362131CD6F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rgbClr val="006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550C9-FD0A-E8F4-6109-31848700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E34D08-DC4B-975A-3767-922AFD919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AB2FE2A-214F-4C39-B2B8-8D8E94A5D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0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solidFill>
          <a:srgbClr val="006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8BE8B-01FD-5177-217D-75561CFE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57008F-E42F-5F21-5B46-65A4DF680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AB9DB8-396E-E43D-77E6-2152C7CBE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46B2AFA-6E5B-8337-4BDF-ECE0921E8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solidFill>
          <a:srgbClr val="006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E5D03-0268-638F-AC04-4CCBF172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37C0E9-29B8-C599-84B8-AAA593AF5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F1C828-4B60-33F3-B042-8BDD98ACF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7C77D7-0A23-3588-23C8-B1CB66454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41A603B-77E4-175F-5D3C-AC3C38650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1C1CD7F-F872-12DB-D1CD-8DECBC7FA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9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solidFill>
          <a:srgbClr val="006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2801D-52C7-7C3D-FDBD-EEA72518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E23D9F4-82BB-1412-FF9B-30AB2F62D3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rgbClr val="C67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78AB6-B1A8-1E23-41B2-B54EAA4F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513E3-95E7-D893-E842-70EC701D3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C091927-C84B-55B1-7197-779971062F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3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solidFill>
          <a:srgbClr val="006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6E97E59-D7DD-BEB3-DD6F-9647CE98D6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1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solidFill>
          <a:srgbClr val="006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FFDD7-8F68-5005-386D-FFED2E15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336E7B-ECA4-FBF5-8AAC-56B75B71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4AA444-4C9E-D25D-3833-31CF068ED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09BDF69-2098-D046-2BDB-BBBB62075A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solidFill>
          <a:srgbClr val="006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1224B-3637-4A82-54D6-3B04E1B1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0C7C2A5-53FE-04ED-E9EC-0650760D2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727D5C-5E1B-8E5A-01FB-3F5E48228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5A60674-78A9-D7B3-4710-A4E659C3C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solidFill>
          <a:srgbClr val="006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CFA1E-2630-90EF-FB14-6D41E979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4FCFB8-CDFB-5B29-9E4E-C4D4BD3E0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EF57C56-9F38-5BFA-236A-329FB38A21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1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solidFill>
          <a:srgbClr val="006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462C76D-3843-0E1C-A41F-63200387D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85C0EE-8E46-6542-6F49-4D652806E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0438A51-789B-4416-9EA8-306ACDE41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4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2B82BCF-2919-5A91-17D6-76CD1A437E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88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3CFDA33-824D-A92F-16CA-6690CA7DE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9395"/>
            <a:ext cx="10195541" cy="65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00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rgbClr val="35B4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FD534-C22C-03C6-026D-BC117C300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5EA716-A409-D9FC-F203-1D877BBD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2D6728-AC87-E0D1-757D-6E669D384D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08895"/>
            <a:ext cx="2986394" cy="192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rgbClr val="35B4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78AB6-B1A8-1E23-41B2-B54EAA4F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513E3-95E7-D893-E842-70EC701D3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6448A9F-054C-260F-2465-C0D2A3D684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rgbClr val="35B4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550C9-FD0A-E8F4-6109-31848700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E34D08-DC4B-975A-3767-922AFD919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8068DA8-648B-977F-02A5-1E1EDC60F7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5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rgbClr val="C67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550C9-FD0A-E8F4-6109-31848700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E34D08-DC4B-975A-3767-922AFD919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6A4BAAA-D6A7-C777-34A2-63392EB4A0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solidFill>
          <a:srgbClr val="35B4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8BE8B-01FD-5177-217D-75561CFE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57008F-E42F-5F21-5B46-65A4DF680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AB9DB8-396E-E43D-77E6-2152C7CBE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8464EF9-9A25-9F39-AF71-F35E8B52DA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0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solidFill>
          <a:srgbClr val="35B4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E5D03-0268-638F-AC04-4CCBF172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37C0E9-29B8-C599-84B8-AAA593AF5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F1C828-4B60-33F3-B042-8BDD98ACF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7C77D7-0A23-3588-23C8-B1CB66454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41A603B-77E4-175F-5D3C-AC3C38650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0109DB8-1F3A-3766-E151-28259719B1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solidFill>
          <a:srgbClr val="35B4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2801D-52C7-7C3D-FDBD-EEA72518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5BF1468-49CC-13D1-E52D-E478E8E425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solidFill>
          <a:srgbClr val="35B4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9773397-E8CA-200F-ECA2-FA4F790C85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5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solidFill>
          <a:srgbClr val="35B4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FFDD7-8F68-5005-386D-FFED2E15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336E7B-ECA4-FBF5-8AAC-56B75B71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4AA444-4C9E-D25D-3833-31CF068ED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62511B3-3798-4D11-6D1B-7787390D1F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solidFill>
          <a:srgbClr val="35B4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1224B-3637-4A82-54D6-3B04E1B1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0C7C2A5-53FE-04ED-E9EC-0650760D2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727D5C-5E1B-8E5A-01FB-3F5E48228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A57E644-B834-8CB1-598C-CF69ADCDA1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solidFill>
          <a:srgbClr val="35B4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CFA1E-2630-90EF-FB14-6D41E979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4FCFB8-CDFB-5B29-9E4E-C4D4BD3E0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ADB39B1-EFF2-6873-19CD-8541F2CA4D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5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solidFill>
          <a:srgbClr val="35B4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462C76D-3843-0E1C-A41F-63200387D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85C0EE-8E46-6542-6F49-4D652806E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247717C-A5B4-CE59-FD69-B372481501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4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CD971D2-E809-D86F-5793-C4B4FF6F2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9395"/>
            <a:ext cx="10195541" cy="65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03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rgbClr val="E4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FD534-C22C-03C6-026D-BC117C300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5EA716-A409-D9FC-F203-1D877BBD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14711F-5D37-6AF4-0247-57083F585F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08895"/>
            <a:ext cx="2986394" cy="192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8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solidFill>
          <a:srgbClr val="C67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8BE8B-01FD-5177-217D-75561CFE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57008F-E42F-5F21-5B46-65A4DF680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AB9DB8-396E-E43D-77E6-2152C7CBE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95772EB-DE06-736B-05BA-996025695B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solidFill>
          <a:srgbClr val="E4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78AB6-B1A8-1E23-41B2-B54EAA4F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513E3-95E7-D893-E842-70EC701D3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1pPr>
            <a:lvl2pPr marL="6858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2pPr>
            <a:lvl3pPr marL="11430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3pPr>
            <a:lvl4pPr marL="16002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4pPr>
            <a:lvl5pPr marL="20574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042740E-6614-E03C-4397-9B5BF414E2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3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rgbClr val="E4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550C9-FD0A-E8F4-6109-31848700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E34D08-DC4B-975A-3767-922AFD919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19BC706-8527-C39B-5FC5-3EB1601DF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4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solidFill>
          <a:srgbClr val="E4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8BE8B-01FD-5177-217D-75561CFE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57008F-E42F-5F21-5B46-65A4DF680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1pPr>
            <a:lvl2pPr marL="6858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2pPr>
            <a:lvl3pPr marL="11430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3pPr>
            <a:lvl4pPr marL="16002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4pPr>
            <a:lvl5pPr marL="20574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AB9DB8-396E-E43D-77E6-2152C7CBE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1pPr>
            <a:lvl2pPr marL="6858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2pPr>
            <a:lvl3pPr marL="11430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3pPr>
            <a:lvl4pPr marL="16002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4pPr>
            <a:lvl5pPr marL="20574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9E9E48F-FCFA-773B-766C-D06A2AD95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9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solidFill>
          <a:srgbClr val="E4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E5D03-0268-638F-AC04-4CCBF172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37C0E9-29B8-C599-84B8-AAA593AF5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F1C828-4B60-33F3-B042-8BDD98ACF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1pPr>
            <a:lvl2pPr marL="6858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2pPr>
            <a:lvl3pPr marL="11430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3pPr>
            <a:lvl4pPr marL="16002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4pPr>
            <a:lvl5pPr marL="20574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7C77D7-0A23-3588-23C8-B1CB66454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41A603B-77E4-175F-5D3C-AC3C38650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1pPr>
            <a:lvl2pPr marL="6858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2pPr>
            <a:lvl3pPr marL="11430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3pPr>
            <a:lvl4pPr marL="16002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4pPr>
            <a:lvl5pPr marL="20574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EF4F05E-2FD5-276A-A31C-94BE7E9DB6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8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solidFill>
          <a:srgbClr val="E4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2801D-52C7-7C3D-FDBD-EEA72518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0DE7B31-F163-706C-93D8-7814D37F9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solidFill>
          <a:srgbClr val="E4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122CA5D-66D9-90E1-F16D-386B0182C0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solidFill>
          <a:srgbClr val="E4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FFDD7-8F68-5005-386D-FFED2E15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336E7B-ECA4-FBF5-8AAC-56B75B71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 sz="3200"/>
            </a:lvl1pPr>
            <a:lvl2pPr marL="6858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 sz="2800"/>
            </a:lvl2pPr>
            <a:lvl3pPr marL="11430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 sz="2400"/>
            </a:lvl3pPr>
            <a:lvl4pPr marL="16002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 sz="2000"/>
            </a:lvl4pPr>
            <a:lvl5pPr marL="20574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4AA444-4C9E-D25D-3833-31CF068ED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7B2385A-A09D-D358-BB2E-FBD687143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solidFill>
          <a:srgbClr val="E4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1224B-3637-4A82-54D6-3B04E1B1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0C7C2A5-53FE-04ED-E9EC-0650760D2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727D5C-5E1B-8E5A-01FB-3F5E48228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81CE302-D070-758B-EE87-EAF105CFF2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solidFill>
          <a:srgbClr val="E4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CFA1E-2630-90EF-FB14-6D41E979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4FCFB8-CDFB-5B29-9E4E-C4D4BD3E0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1pPr>
            <a:lvl2pPr marL="6858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2pPr>
            <a:lvl3pPr marL="11430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3pPr>
            <a:lvl4pPr marL="16002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4pPr>
            <a:lvl5pPr marL="20574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970B88A4-7A0C-8051-68CE-C15C99BAA7CE}"/>
              </a:ext>
            </a:extLst>
          </p:cNvPr>
          <p:cNvSpPr txBox="1">
            <a:spLocks/>
          </p:cNvSpPr>
          <p:nvPr userDrawn="1"/>
        </p:nvSpPr>
        <p:spPr>
          <a:xfrm>
            <a:off x="839788" y="195072"/>
            <a:ext cx="10514012" cy="36512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7965B"/>
              </a:buClr>
              <a:buFont typeface="Comiquita Sans" panose="02000603000000000000" pitchFamily="2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965B"/>
              </a:buClr>
              <a:buFont typeface="Comiquita Sans" panose="02000603000000000000" pitchFamily="2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965B"/>
              </a:buClr>
              <a:buFont typeface="Comiquita Sans" panose="02000603000000000000" pitchFamily="2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965B"/>
              </a:buClr>
              <a:buFont typeface="Comiquita Sans" panose="02000603000000000000" pitchFamily="2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965B"/>
              </a:buClr>
              <a:buFont typeface="Comiquita Sans" panose="02000603000000000000" pitchFamily="2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0" cap="all" spc="-200" baseline="0" dirty="0">
                <a:latin typeface="Comiquita Sans" panose="02000603000000000000" pitchFamily="2" charset="0"/>
              </a:rPr>
              <a:t>Klikken om de tekststijl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AEBADEE-0B43-8D4F-8D20-F00DF69EA9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4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solidFill>
          <a:srgbClr val="E4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462C76D-3843-0E1C-A41F-63200387D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85C0EE-8E46-6542-6F49-4D652806E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FAE968B-BE89-F969-92DA-5F26534F8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9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solidFill>
          <a:srgbClr val="C67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E5D03-0268-638F-AC04-4CCBF172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37C0E9-29B8-C599-84B8-AAA593AF5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F1C828-4B60-33F3-B042-8BDD98ACF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7C77D7-0A23-3588-23C8-B1CB66454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41A603B-77E4-175F-5D3C-AC3C38650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A2BFEC9-E1FA-22C9-3535-117145347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7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9705406" cy="1147973"/>
          </a:xfrm>
          <a:prstGeom prst="rect">
            <a:avLst/>
          </a:prstGeom>
        </p:spPr>
        <p:txBody>
          <a:bodyPr wrap="square" lIns="0" tIns="0" rIns="0" bIns="0" anchor="b" anchorCtr="1">
            <a:noAutofit/>
          </a:bodyPr>
          <a:lstStyle>
            <a:lvl1pPr algn="ctr">
              <a:defRPr lang="nl-NL" sz="6000" kern="1200" dirty="0">
                <a:solidFill>
                  <a:srgbClr val="D7965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F79953D-10EE-5C01-AC59-68DCCCEB80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485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14E7FCB-8410-FF42-697B-8EF7140B82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9395"/>
            <a:ext cx="10195541" cy="65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2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FD534-C22C-03C6-026D-BC117C300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5EA716-A409-D9FC-F203-1D877BBD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9C66386-4C4F-E99E-8C86-2A9DE07C5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08895"/>
            <a:ext cx="2986394" cy="192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5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78AB6-B1A8-1E23-41B2-B54EAA4F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513E3-95E7-D893-E842-70EC701D3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B73518-92C3-C771-9E4B-3C90B4712E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550C9-FD0A-E8F4-6109-31848700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E34D08-DC4B-975A-3767-922AFD919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F86807B-91FC-DFAB-75C1-CC7B24C3E4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8BE8B-01FD-5177-217D-75561CFE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57008F-E42F-5F21-5B46-65A4DF680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AB9DB8-396E-E43D-77E6-2152C7CBE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68BB5C6-F102-6B50-376D-C86DCD0552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9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E5D03-0268-638F-AC04-4CCBF172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37C0E9-29B8-C599-84B8-AAA593AF5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F1C828-4B60-33F3-B042-8BDD98ACF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7C77D7-0A23-3588-23C8-B1CB66454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41A603B-77E4-175F-5D3C-AC3C38650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BE11E76-BC85-34D9-E49F-92C961ED2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2801D-52C7-7C3D-FDBD-EEA72518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B860B0B-C6E4-8C97-7145-8144EEB06E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0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EE448A4-4AC7-5C5C-95C7-6EDE2E3C77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1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FFDD7-8F68-5005-386D-FFED2E15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336E7B-ECA4-FBF5-8AAC-56B75B71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4AA444-4C9E-D25D-3833-31CF068ED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E0A10D5-BE40-A760-FB32-E98D164B29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2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solidFill>
          <a:srgbClr val="C67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2801D-52C7-7C3D-FDBD-EEA72518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B15F98-290E-881A-5405-63E7FFEB1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1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1224B-3637-4A82-54D6-3B04E1B1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0C7C2A5-53FE-04ED-E9EC-0650760D2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727D5C-5E1B-8E5A-01FB-3F5E48228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E6479BF-B40A-C77E-3A58-594E5CF366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5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CFA1E-2630-90EF-FB14-6D41E979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4FCFB8-CDFB-5B29-9E4E-C4D4BD3E0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3EDB58-50C6-4474-BD92-C860C650EC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5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462C76D-3843-0E1C-A41F-63200387D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85C0EE-8E46-6542-6F49-4D652806E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022F4E-7532-7E6D-A010-DC105D3C7D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8878092" cy="1147973"/>
          </a:xfrm>
          <a:prstGeom prst="rect">
            <a:avLst/>
          </a:prstGeom>
        </p:spPr>
        <p:txBody>
          <a:bodyPr wrap="square" lIns="0" tIns="0" rIns="0" bIns="0" anchor="b" anchorCtr="1">
            <a:noAutofit/>
          </a:bodyPr>
          <a:lstStyle>
            <a:lvl1pPr algn="ctr">
              <a:defRPr lang="nl-NL" sz="6000" kern="1200" dirty="0">
                <a:solidFill>
                  <a:srgbClr val="00648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A25F833-E71A-811C-2D23-277511673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83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6A8288E-75E8-A7D0-FFD0-212C76A1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847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DD0E0CD-FF59-A9E9-F738-9B31173B5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9395"/>
            <a:ext cx="10195541" cy="65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solidFill>
          <a:srgbClr val="C67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CA5137F-CDD9-B615-5569-95CD5AC319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solidFill>
          <a:srgbClr val="C67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FFDD7-8F68-5005-386D-FFED2E15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336E7B-ECA4-FBF5-8AAC-56B75B71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4AA444-4C9E-D25D-3833-31CF068ED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F13AC49-7980-A441-656F-EE8DC32EA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2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solidFill>
          <a:srgbClr val="C67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1224B-3637-4A82-54D6-3B04E1B1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0C7C2A5-53FE-04ED-E9EC-0650760D2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727D5C-5E1B-8E5A-01FB-3F5E48228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00E7CB3-CB91-1AE4-2A72-24F334D9C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50384"/>
            <a:ext cx="1559944" cy="1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8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w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7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8.wmf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9.wmf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67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2763F98-619C-67F0-42C4-5BBB5961B7F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2228" y="0"/>
            <a:ext cx="2949772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5E33B50-2139-0407-02BD-818CD1EC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DFAAA1-42F3-B85F-B7ED-2D99BA0BC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A2739A3-9A71-8EB5-22AA-31272628F98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334" y="5337365"/>
            <a:ext cx="85559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7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Comiquita Sans" panose="02000603000000000000" pitchFamily="2" charset="0"/>
        <a:buChar char="&gt;"/>
        <a:defRPr sz="2800" kern="1200">
          <a:solidFill>
            <a:srgbClr val="1D1D1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Comiquita Sans" panose="02000603000000000000" pitchFamily="2" charset="0"/>
        <a:buChar char="&gt;"/>
        <a:defRPr sz="2400" kern="1200">
          <a:solidFill>
            <a:srgbClr val="1D1D1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Comiquita Sans" panose="02000603000000000000" pitchFamily="2" charset="0"/>
        <a:buChar char="&gt;"/>
        <a:defRPr sz="2000" kern="1200">
          <a:solidFill>
            <a:srgbClr val="1D1D1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Comiquita Sans" panose="02000603000000000000" pitchFamily="2" charset="0"/>
        <a:buChar char="&gt;"/>
        <a:defRPr sz="1800" kern="1200">
          <a:solidFill>
            <a:srgbClr val="1D1D1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Comiquita Sans" panose="02000603000000000000" pitchFamily="2" charset="0"/>
        <a:buChar char="&gt;"/>
        <a:defRPr sz="1800" kern="1200">
          <a:solidFill>
            <a:srgbClr val="1D1D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2763F98-619C-67F0-42C4-5BBB5961B7F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0192" y="0"/>
            <a:ext cx="2381808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5E33B50-2139-0407-02BD-818CD1EC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DFAAA1-42F3-B85F-B7ED-2D99BA0BC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232E1F2-D5BD-82CC-6B9C-7B02F9D5963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334" y="5337365"/>
            <a:ext cx="85559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1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00A4B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A4BD"/>
        </a:buClr>
        <a:buFont typeface="Comiquita Sans" panose="02000603000000000000" pitchFamily="2" charset="0"/>
        <a:buChar char="&gt;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4BD"/>
        </a:buClr>
        <a:buFont typeface="Comiquita Sans" panose="02000603000000000000" pitchFamily="2" charset="0"/>
        <a:buChar char="&gt;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4BD"/>
        </a:buClr>
        <a:buFont typeface="Comiquita Sans" panose="02000603000000000000" pitchFamily="2" charset="0"/>
        <a:buChar char="&gt;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4BD"/>
        </a:buClr>
        <a:buFont typeface="Comiquita Sans" panose="02000603000000000000" pitchFamily="2" charset="0"/>
        <a:buChar char="&gt;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4BD"/>
        </a:buClr>
        <a:buFont typeface="Comiquita Sans" panose="02000603000000000000" pitchFamily="2" charset="0"/>
        <a:buChar char="&gt;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B4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2763F98-619C-67F0-42C4-5BBB5961B7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22120" y="-11651702"/>
            <a:ext cx="25450801" cy="25792936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5E33B50-2139-0407-02BD-818CD1EC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DFAAA1-42F3-B85F-B7ED-2D99BA0BC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DA27928-DB8D-4E23-89E4-E2C13211D5B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334" y="5337365"/>
            <a:ext cx="85559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2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C3E3D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3E3D0"/>
        </a:buClr>
        <a:buFont typeface="Comiquita Sans" panose="02000603000000000000" pitchFamily="2" charset="0"/>
        <a:buChar char="&gt;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3E3D0"/>
        </a:buClr>
        <a:buFont typeface="Comiquita Sans" panose="02000603000000000000" pitchFamily="2" charset="0"/>
        <a:buChar char="&gt;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3E3D0"/>
        </a:buClr>
        <a:buFont typeface="Comiquita Sans" panose="02000603000000000000" pitchFamily="2" charset="0"/>
        <a:buChar char="&gt;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3E3D0"/>
        </a:buClr>
        <a:buFont typeface="Comiquita Sans" panose="02000603000000000000" pitchFamily="2" charset="0"/>
        <a:buChar char="&gt;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3E3D0"/>
        </a:buClr>
        <a:buFont typeface="Comiquita Sans" panose="02000603000000000000" pitchFamily="2" charset="0"/>
        <a:buChar char="&gt;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2763F98-619C-67F0-42C4-5BBB5961B7F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651630" y="152398"/>
            <a:ext cx="882583" cy="6340477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5E33B50-2139-0407-02BD-818CD1EC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DFAAA1-42F3-B85F-B7ED-2D99BA0BC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2D1708A-1D0B-905E-D1E4-E07B97AC186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334" y="5337365"/>
            <a:ext cx="85559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D7965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7965B"/>
        </a:buClr>
        <a:buFont typeface="Comiquita Sans" panose="02000603000000000000" pitchFamily="2" charset="0"/>
        <a:buChar char="&gt;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7965B"/>
        </a:buClr>
        <a:buFont typeface="Comiquita Sans" panose="02000603000000000000" pitchFamily="2" charset="0"/>
        <a:buChar char="&gt;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7965B"/>
        </a:buClr>
        <a:buFont typeface="Comiquita Sans" panose="02000603000000000000" pitchFamily="2" charset="0"/>
        <a:buChar char="&gt;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7965B"/>
        </a:buClr>
        <a:buFont typeface="Comiquita Sans" panose="02000603000000000000" pitchFamily="2" charset="0"/>
        <a:buChar char="&gt;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7965B"/>
        </a:buClr>
        <a:buFont typeface="Comiquita Sans" panose="02000603000000000000" pitchFamily="2" charset="0"/>
        <a:buChar char="&gt;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E3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2763F98-619C-67F0-42C4-5BBB5961B7F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79" y="0"/>
            <a:ext cx="8940321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5E33B50-2139-0407-02BD-818CD1EC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DFAAA1-42F3-B85F-B7ED-2D99BA0BC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9FF846C-45E3-ADC7-EA36-96E1E0655E5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334" y="5337365"/>
            <a:ext cx="85559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8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00648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486"/>
        </a:buClr>
        <a:buFont typeface="Comiquita Sans" panose="02000603000000000000" pitchFamily="2" charset="0"/>
        <a:buChar char="&gt;"/>
        <a:defRPr sz="2800" kern="1200">
          <a:solidFill>
            <a:srgbClr val="1D1D1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486"/>
        </a:buClr>
        <a:buFont typeface="Comiquita Sans" panose="02000603000000000000" pitchFamily="2" charset="0"/>
        <a:buChar char="&gt;"/>
        <a:defRPr sz="2400" kern="1200">
          <a:solidFill>
            <a:srgbClr val="1D1D1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486"/>
        </a:buClr>
        <a:buFont typeface="Comiquita Sans" panose="02000603000000000000" pitchFamily="2" charset="0"/>
        <a:buChar char="&gt;"/>
        <a:defRPr sz="2000" kern="1200">
          <a:solidFill>
            <a:srgbClr val="1D1D1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486"/>
        </a:buClr>
        <a:buFont typeface="Comiquita Sans" panose="02000603000000000000" pitchFamily="2" charset="0"/>
        <a:buChar char="&gt;"/>
        <a:defRPr sz="1800" kern="1200">
          <a:solidFill>
            <a:srgbClr val="1D1D1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486"/>
        </a:buClr>
        <a:buFont typeface="Comiquita Sans" panose="02000603000000000000" pitchFamily="2" charset="0"/>
        <a:buChar char="&gt;"/>
        <a:defRPr sz="1800" kern="1200">
          <a:solidFill>
            <a:srgbClr val="1D1D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wm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86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BD827-F005-E849-2731-407FD7519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9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nl-NL" sz="11500" dirty="0"/>
              <a:t>Presentatie</a:t>
            </a:r>
            <a:br>
              <a:rPr lang="nl-NL" sz="11500" dirty="0"/>
            </a:br>
            <a:r>
              <a:rPr lang="nl-NL" sz="11500" dirty="0"/>
              <a:t>sjabloon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95FC322-662E-24FF-8146-F6EFD0245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7493"/>
            <a:ext cx="9144000" cy="1434072"/>
          </a:xfrm>
        </p:spPr>
        <p:txBody>
          <a:bodyPr>
            <a:normAutofit/>
          </a:bodyPr>
          <a:lstStyle/>
          <a:p>
            <a:r>
              <a:rPr lang="nl-NL" sz="2800"/>
              <a:t>Jaarthema 2026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10590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9F11800-E9AB-9D7F-4157-347AB3A3CE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5081"/>
          <a:stretch/>
        </p:blipFill>
        <p:spPr>
          <a:xfrm>
            <a:off x="595857" y="1648920"/>
            <a:ext cx="2564712" cy="55439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1C0E69C-DBEB-0AED-DF07-B260CB173F72}"/>
              </a:ext>
            </a:extLst>
          </p:cNvPr>
          <p:cNvSpPr txBox="1"/>
          <p:nvPr/>
        </p:nvSpPr>
        <p:spPr>
          <a:xfrm>
            <a:off x="-132048" y="370733"/>
            <a:ext cx="3598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Gebruik de functie</a:t>
            </a:r>
            <a:br>
              <a:rPr lang="nl-NL" dirty="0"/>
            </a:br>
            <a:r>
              <a:rPr lang="nl-NL" dirty="0"/>
              <a:t>‘indeling’ op het tabblad ‘</a:t>
            </a:r>
            <a:r>
              <a:rPr lang="nl-NL" dirty="0" err="1"/>
              <a:t>start’om</a:t>
            </a:r>
            <a:r>
              <a:rPr lang="nl-NL" dirty="0"/>
              <a:t> slides </a:t>
            </a:r>
          </a:p>
          <a:p>
            <a:pPr algn="r"/>
            <a:r>
              <a:rPr lang="nl-NL" dirty="0"/>
              <a:t>op te maken</a:t>
            </a:r>
          </a:p>
        </p:txBody>
      </p:sp>
      <p:pic>
        <p:nvPicPr>
          <p:cNvPr id="9" name="Afbeelding 29">
            <a:extLst>
              <a:ext uri="{FF2B5EF4-FFF2-40B4-BE49-F238E27FC236}">
                <a16:creationId xmlns:a16="http://schemas.microsoft.com/office/drawing/2014/main" id="{92C7680F-52EE-1B98-E3AA-A10DAFE66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4798693">
            <a:off x="1003280" y="1150691"/>
            <a:ext cx="489580" cy="285587"/>
          </a:xfrm>
          <a:prstGeom prst="rect">
            <a:avLst/>
          </a:prstGeom>
          <a:effectLst/>
        </p:spPr>
      </p:pic>
      <p:pic>
        <p:nvPicPr>
          <p:cNvPr id="14" name="Afbeelding 30">
            <a:extLst>
              <a:ext uri="{FF2B5EF4-FFF2-40B4-BE49-F238E27FC236}">
                <a16:creationId xmlns:a16="http://schemas.microsoft.com/office/drawing/2014/main" id="{06997CF3-A61D-E832-5120-D7F612530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10024400" flipH="1" flipV="1">
            <a:off x="2972443" y="1649568"/>
            <a:ext cx="744014" cy="372007"/>
          </a:xfrm>
          <a:prstGeom prst="rect">
            <a:avLst/>
          </a:prstGeom>
          <a:effectLst/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71DFB33-7614-5FC0-8E83-F116DE191D4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138" y="714571"/>
            <a:ext cx="8342376" cy="446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2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F87E201B-B38C-B823-AE87-2B0082C0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foto’s</a:t>
            </a:r>
            <a:r>
              <a:rPr lang="en-US" dirty="0"/>
              <a:t> </a:t>
            </a:r>
            <a:r>
              <a:rPr lang="en-US" dirty="0" err="1"/>
              <a:t>liever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zo...</a:t>
            </a:r>
          </a:p>
        </p:txBody>
      </p:sp>
      <p:pic>
        <p:nvPicPr>
          <p:cNvPr id="4" name="Afbeelding 3" descr="Afbeelding met kleding, persoon, tafel, schoeisel&#10;&#10;Automatisch gegenereerde beschrijving">
            <a:extLst>
              <a:ext uri="{FF2B5EF4-FFF2-40B4-BE49-F238E27FC236}">
                <a16:creationId xmlns:a16="http://schemas.microsoft.com/office/drawing/2014/main" id="{A55A514D-7118-655B-82EA-BC04AE74E4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12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331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leding, persoon, tafel, schoeisel&#10;&#10;Automatisch gegenereerde beschrijving">
            <a:extLst>
              <a:ext uri="{FF2B5EF4-FFF2-40B4-BE49-F238E27FC236}">
                <a16:creationId xmlns:a16="http://schemas.microsoft.com/office/drawing/2014/main" id="{E10DCE60-3DF7-B940-EF32-969E009712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12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47372"/>
            <a:ext cx="12192000" cy="9144000"/>
          </a:xfrm>
          <a:prstGeom prst="rect">
            <a:avLst/>
          </a:prstGeom>
        </p:spPr>
      </p:pic>
      <p:pic>
        <p:nvPicPr>
          <p:cNvPr id="6" name="Afbeelding 5" descr="Afbeelding met lucifer, tekst, aansteker, teken&#10;&#10;Automatisch gegenereerde beschrijving">
            <a:extLst>
              <a:ext uri="{FF2B5EF4-FFF2-40B4-BE49-F238E27FC236}">
                <a16:creationId xmlns:a16="http://schemas.microsoft.com/office/drawing/2014/main" id="{2B6E923F-6723-CEF4-E7A1-539B090554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2387"/>
            <a:ext cx="1517676" cy="150580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B2EE844-6F6D-537A-EDA8-B5CEA5D7DC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334" y="5337365"/>
            <a:ext cx="855594" cy="132556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DA4DF81-F6C9-EF44-A687-C98AF1D85631}"/>
              </a:ext>
            </a:extLst>
          </p:cNvPr>
          <p:cNvSpPr txBox="1">
            <a:spLocks/>
          </p:cNvSpPr>
          <p:nvPr/>
        </p:nvSpPr>
        <p:spPr>
          <a:xfrm>
            <a:off x="6733491" y="5925134"/>
            <a:ext cx="421277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A4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cap="all" spc="-150" dirty="0">
                <a:solidFill>
                  <a:schemeClr val="bg1"/>
                </a:solidFill>
                <a:latin typeface="Comiquita Sans" panose="02000603000000000000" pitchFamily="2" charset="0"/>
              </a:rPr>
              <a:t>...maar zo!</a:t>
            </a:r>
          </a:p>
        </p:txBody>
      </p:sp>
    </p:spTree>
    <p:extLst>
      <p:ext uri="{BB962C8B-B14F-4D97-AF65-F5344CB8AC3E}">
        <p14:creationId xmlns:p14="http://schemas.microsoft.com/office/powerpoint/2010/main" val="421681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53F35-2748-7BBB-DD9E-2DED80F7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Veel presentatieplezier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F7AF44-0F75-17BB-FA93-A012D1DC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en hou je</a:t>
            </a:r>
          </a:p>
          <a:p>
            <a:r>
              <a:rPr lang="nl-NL" dirty="0"/>
              <a:t>opsommingen</a:t>
            </a:r>
          </a:p>
          <a:p>
            <a:r>
              <a:rPr lang="nl-NL" dirty="0"/>
              <a:t>kort</a:t>
            </a:r>
          </a:p>
          <a:p>
            <a:r>
              <a:rPr lang="nl-NL" dirty="0"/>
              <a:t>:)</a:t>
            </a:r>
          </a:p>
        </p:txBody>
      </p:sp>
    </p:spTree>
    <p:extLst>
      <p:ext uri="{BB962C8B-B14F-4D97-AF65-F5344CB8AC3E}">
        <p14:creationId xmlns:p14="http://schemas.microsoft.com/office/powerpoint/2010/main" val="30866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theme/theme1.xml><?xml version="1.0" encoding="utf-8"?>
<a:theme xmlns:a="http://schemas.openxmlformats.org/drawingml/2006/main" name="Bru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rs / Poppins">
      <a:majorFont>
        <a:latin typeface="Fonter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arthema 2026.potx" id="{19D2D176-EEB5-49F0-8AB4-0362B649B9A1}" vid="{63DEE9E5-FE6D-4A58-90E6-2F4A9ADDE158}"/>
    </a:ext>
  </a:extLst>
</a:theme>
</file>

<file path=ppt/theme/theme2.xml><?xml version="1.0" encoding="utf-8"?>
<a:theme xmlns:a="http://schemas.openxmlformats.org/drawingml/2006/main" name="Bla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rs / Poppins">
      <a:majorFont>
        <a:latin typeface="Fonter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arthema 2026.potx" id="{19D2D176-EEB5-49F0-8AB4-0362B649B9A1}" vid="{FDC0670C-E793-47F1-92C6-55BF1E93D03F}"/>
    </a:ext>
  </a:extLst>
</a:theme>
</file>

<file path=ppt/theme/theme3.xml><?xml version="1.0" encoding="utf-8"?>
<a:theme xmlns:a="http://schemas.openxmlformats.org/drawingml/2006/main" name="Lichtgro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rs / Poppins">
      <a:majorFont>
        <a:latin typeface="Fonter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arthema 2026.potx" id="{19D2D176-EEB5-49F0-8AB4-0362B649B9A1}" vid="{BEE78EBB-3928-4614-8F22-1B0F0A26D367}"/>
    </a:ext>
  </a:extLst>
</a:theme>
</file>

<file path=ppt/theme/theme4.xml><?xml version="1.0" encoding="utf-8"?>
<a:theme xmlns:a="http://schemas.openxmlformats.org/drawingml/2006/main" name="Roo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rs / Poppins">
      <a:majorFont>
        <a:latin typeface="Fonter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arthema 2026.potx" id="{19D2D176-EEB5-49F0-8AB4-0362B649B9A1}" vid="{AC8262C6-035B-40FC-84C8-285850203622}"/>
    </a:ext>
  </a:extLst>
</a:theme>
</file>

<file path=ppt/theme/theme5.xml><?xml version="1.0" encoding="utf-8"?>
<a:theme xmlns:a="http://schemas.openxmlformats.org/drawingml/2006/main" name="Za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rs / Poppins">
      <a:majorFont>
        <a:latin typeface="Fonter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arthema 2026.potx" id="{19D2D176-EEB5-49F0-8AB4-0362B649B9A1}" vid="{8504230C-0211-46D2-92F8-50B70DBAE523}"/>
    </a:ext>
  </a:extLst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82def9-ec80-4d3c-bbb1-20ac59d496c9">
      <Terms xmlns="http://schemas.microsoft.com/office/infopath/2007/PartnerControls"/>
    </lcf76f155ced4ddcb4097134ff3c332f>
    <TaxCatchAll xmlns="10d6bb59-323d-4aea-8ee9-c460035a4493" xsi:nil="true"/>
    <SharedWithUsers xmlns="10d6bb59-323d-4aea-8ee9-c460035a4493">
      <UserInfo>
        <DisplayName>Jelmer Krist | World Servants</DisplayName>
        <AccountId>27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5661D799B91044918C061E4306782E" ma:contentTypeVersion="17" ma:contentTypeDescription="Een nieuw document maken." ma:contentTypeScope="" ma:versionID="4d992a84c06c31c28050a7103f481b2e">
  <xsd:schema xmlns:xsd="http://www.w3.org/2001/XMLSchema" xmlns:xs="http://www.w3.org/2001/XMLSchema" xmlns:p="http://schemas.microsoft.com/office/2006/metadata/properties" xmlns:ns2="9b82def9-ec80-4d3c-bbb1-20ac59d496c9" xmlns:ns3="10d6bb59-323d-4aea-8ee9-c460035a4493" targetNamespace="http://schemas.microsoft.com/office/2006/metadata/properties" ma:root="true" ma:fieldsID="e0082a86953b422065d45ddafef8ff8b" ns2:_="" ns3:_="">
    <xsd:import namespace="9b82def9-ec80-4d3c-bbb1-20ac59d496c9"/>
    <xsd:import namespace="10d6bb59-323d-4aea-8ee9-c460035a44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82def9-ec80-4d3c-bbb1-20ac59d496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697d50ba-0642-43b0-b949-e58c6bd386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6bb59-323d-4aea-8ee9-c460035a449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1736475-a249-48dc-ba68-065b339854bc}" ma:internalName="TaxCatchAll" ma:showField="CatchAllData" ma:web="10d6bb59-323d-4aea-8ee9-c460035a44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3DBA61-DF1B-426A-8441-FD6E57F756A3}">
  <ds:schemaRefs>
    <ds:schemaRef ds:uri="10d6bb59-323d-4aea-8ee9-c460035a4493"/>
    <ds:schemaRef ds:uri="9b82def9-ec80-4d3c-bbb1-20ac59d496c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DF2B205-BFB7-4FA5-BDFA-6324A3FACB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6D834A-503E-43B9-B0D4-41AF63EA17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82def9-ec80-4d3c-bbb1-20ac59d496c9"/>
    <ds:schemaRef ds:uri="10d6bb59-323d-4aea-8ee9-c460035a44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Jaarthema 2026</Template>
  <TotalTime>0</TotalTime>
  <Words>39</Words>
  <Application>Microsoft Office PowerPoint</Application>
  <PresentationFormat>Breedbeeld</PresentationFormat>
  <Paragraphs>11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5</vt:i4>
      </vt:variant>
      <vt:variant>
        <vt:lpstr>Diatitels</vt:lpstr>
      </vt:variant>
      <vt:variant>
        <vt:i4>6</vt:i4>
      </vt:variant>
    </vt:vector>
  </HeadingPairs>
  <TitlesOfParts>
    <vt:vector size="16" baseType="lpstr">
      <vt:lpstr>Comiquita Sans</vt:lpstr>
      <vt:lpstr>Fonters</vt:lpstr>
      <vt:lpstr>Poppins</vt:lpstr>
      <vt:lpstr>Calibri</vt:lpstr>
      <vt:lpstr>Arial</vt:lpstr>
      <vt:lpstr>Bruin</vt:lpstr>
      <vt:lpstr>Blauw</vt:lpstr>
      <vt:lpstr>Lichtgroen</vt:lpstr>
      <vt:lpstr>Rood</vt:lpstr>
      <vt:lpstr>Zand</vt:lpstr>
      <vt:lpstr>PowerPoint-presentatie</vt:lpstr>
      <vt:lpstr>Presentatie sjabloon</vt:lpstr>
      <vt:lpstr>PowerPoint-presentatie</vt:lpstr>
      <vt:lpstr>Gebruik foto’s liever niet zo...</vt:lpstr>
      <vt:lpstr>PowerPoint-presentatie</vt:lpstr>
      <vt:lpstr>Veel presentatieplezier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Willem-Jan van der Ven | World Servants</dc:creator>
  <cp:lastModifiedBy>Willem-Jan van der Ven | World Servants</cp:lastModifiedBy>
  <cp:revision>1</cp:revision>
  <cp:lastPrinted>2018-02-22T16:53:25Z</cp:lastPrinted>
  <dcterms:created xsi:type="dcterms:W3CDTF">2026-02-26T11:22:27Z</dcterms:created>
  <dcterms:modified xsi:type="dcterms:W3CDTF">2026-02-26T11:22:45Z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3306800.00000000</vt:lpwstr>
  </property>
  <property fmtid="{D5CDD505-2E9C-101B-9397-08002B2CF9AE}" pid="3" name="ContentTypeId">
    <vt:lpwstr>0x010100305661D799B91044918C061E4306782E</vt:lpwstr>
  </property>
  <property fmtid="{D5CDD505-2E9C-101B-9397-08002B2CF9AE}" pid="4" name="MediaServiceImageTags">
    <vt:lpwstr/>
  </property>
</Properties>
</file>