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60" r:id="rId4"/>
    <p:sldMasterId id="2147483672" r:id="rId5"/>
    <p:sldMasterId id="2147483684" r:id="rId6"/>
    <p:sldMasterId id="2147483696" r:id="rId7"/>
    <p:sldMasterId id="2147483708" r:id="rId8"/>
  </p:sldMasterIdLst>
  <p:notesMasterIdLst>
    <p:notesMasterId r:id="rId10"/>
  </p:notesMasterIdLst>
  <p:sldIdLst>
    <p:sldId id="330" r:id="rId9"/>
  </p:sldIdLst>
  <p:sldSz cx="12192000" cy="6858000"/>
  <p:notesSz cx="6858000" cy="9144000"/>
  <p:embeddedFontLst>
    <p:embeddedFont>
      <p:font typeface="Comiquita Sans" panose="02000603000000000000" pitchFamily="2" charset="0"/>
      <p:regular r:id="rId11"/>
    </p:embeddedFont>
    <p:embeddedFont>
      <p:font typeface="Fonters" pitchFamily="2" charset="0"/>
      <p:regular r:id="rId12"/>
    </p:embeddedFont>
    <p:embeddedFont>
      <p:font typeface="Poppins" panose="00000500000000000000" pitchFamily="2" charset="0"/>
      <p:regular r:id="rId13"/>
      <p:bold r:id="rId14"/>
      <p:italic r:id="rId15"/>
      <p:boldItalic r:id="rId16"/>
    </p:embeddedFont>
  </p:embeddedFontLst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41B1B"/>
    <a:srgbClr val="D8975C"/>
    <a:srgbClr val="D5A97D"/>
    <a:srgbClr val="006486"/>
    <a:srgbClr val="C6753C"/>
    <a:srgbClr val="00A4BD"/>
    <a:srgbClr val="C3E3D0"/>
    <a:srgbClr val="FBE5D6"/>
    <a:srgbClr val="F16363"/>
    <a:srgbClr val="743B3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99" d="100"/>
          <a:sy n="99" d="100"/>
        </p:scale>
        <p:origin x="108" y="21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5.xml"/><Relationship Id="rId13" Type="http://schemas.openxmlformats.org/officeDocument/2006/relationships/font" Target="fonts/font3.fntdata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Master" Target="slideMasters/slideMaster4.xml"/><Relationship Id="rId12" Type="http://schemas.openxmlformats.org/officeDocument/2006/relationships/font" Target="fonts/font2.fntdata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font" Target="fonts/font6.fntdata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font" Target="fonts/font1.fntdata"/><Relationship Id="rId5" Type="http://schemas.openxmlformats.org/officeDocument/2006/relationships/slideMaster" Target="slideMasters/slideMaster2.xml"/><Relationship Id="rId15" Type="http://schemas.openxmlformats.org/officeDocument/2006/relationships/font" Target="fonts/font5.fntdata"/><Relationship Id="rId10" Type="http://schemas.openxmlformats.org/officeDocument/2006/relationships/notesMaster" Target="notesMasters/notesMaster1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1.xml"/><Relationship Id="rId14" Type="http://schemas.openxmlformats.org/officeDocument/2006/relationships/font" Target="fonts/font4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0D66F02-3753-4B5A-A258-720B83079D7E}" type="datetimeFigureOut">
              <a:rPr lang="nl-NL" smtClean="0"/>
              <a:t>26-3-2026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505E463-AABF-4946-A98B-7E2D2F7E3FB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202875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Tx/>
              <a:buNone/>
            </a:pPr>
            <a:r>
              <a:rPr lang="nl-NL" b="1">
                <a:solidFill>
                  <a:schemeClr val="tx1"/>
                </a:solidFill>
                <a:latin typeface="Comiquita Sans" panose="02000603000000000000" pitchFamily="2" charset="0"/>
                <a:cs typeface="Poppins" panose="00000500000000000000" pitchFamily="2" charset="0"/>
              </a:rPr>
              <a:t>OPMERKINGEN</a:t>
            </a:r>
          </a:p>
          <a:p>
            <a:pPr marL="171450" indent="-171450">
              <a:buFontTx/>
              <a:buChar char="-"/>
            </a:pPr>
            <a:r>
              <a:rPr lang="nl-NL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Check bij alle slides de sprekersnotities!</a:t>
            </a:r>
          </a:p>
          <a:p>
            <a:pPr marL="171450" indent="-171450">
              <a:buFontTx/>
              <a:buChar char="-"/>
            </a:pPr>
            <a:r>
              <a:rPr lang="nl-NL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Vervang (algemene) foto’s door foto’s van de persoonlijke ervaringen waarover je vertelt</a:t>
            </a:r>
          </a:p>
          <a:p>
            <a:pPr marL="171450" indent="-171450">
              <a:buFontTx/>
              <a:buChar char="-"/>
            </a:pPr>
            <a:r>
              <a:rPr lang="nl-NL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Check even de veel gestelde vragen op de website, dan ben je zeker goed voorbereid: https://www.worldservants.nl/veelgestelde_vragen </a:t>
            </a:r>
          </a:p>
          <a:p>
            <a:pPr marL="171450" indent="-171450">
              <a:buFontTx/>
              <a:buChar char="-"/>
            </a:pPr>
            <a:r>
              <a:rPr lang="nl-NL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Stem vooraf met de initiatiefnemer af of en zo ja welke plannen er al zijn voor de organisatie van de actiegroep en laat hier eventueel de </a:t>
            </a:r>
            <a:r>
              <a:rPr lang="nl-NL" err="1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iniatiefnemer</a:t>
            </a:r>
            <a:r>
              <a:rPr lang="nl-NL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over vertellen als je bij het stuk actievoeren bent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505E463-AABF-4946-A98B-7E2D2F7E3FBC}" type="slidenum">
              <a:rPr lang="nl-NL" smtClean="0"/>
              <a:t>1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124293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C3FD534-C22C-03C6-026D-BC117C300BC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3A5EA716-A409-D9FC-F203-1D877BBD3A3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</a:p>
        </p:txBody>
      </p:sp>
    </p:spTree>
    <p:extLst>
      <p:ext uri="{BB962C8B-B14F-4D97-AF65-F5344CB8AC3E}">
        <p14:creationId xmlns:p14="http://schemas.microsoft.com/office/powerpoint/2010/main" val="2307177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wipe/>
      </p:transition>
    </mc:Choice>
    <mc:Fallback xmlns="">
      <p:transition>
        <p:wip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94CFA1E-2630-90EF-FB14-6D41E97922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404FCFB8-CDFB-5B29-9E4E-C4D4BD3E0C7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1F85F99B-EA96-A04A-92C2-22C6A2C4F7B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4F87EF2-C0F9-4E3C-971B-69512F18C2DC}" type="datetimeFigureOut">
              <a:rPr lang="nl-NL" smtClean="0"/>
              <a:t>26-3-2026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B0E4ABF5-8EB2-8785-C62D-BE3E69CBC3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07468CBA-CBA7-2972-9700-170B65BA90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EB047C8-B3FC-43A0-8587-1B2C3FE3B54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385620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wipe/>
      </p:transition>
    </mc:Choice>
    <mc:Fallback xmlns="">
      <p:transition>
        <p:wip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>
            <a:extLst>
              <a:ext uri="{FF2B5EF4-FFF2-40B4-BE49-F238E27FC236}">
                <a16:creationId xmlns:a16="http://schemas.microsoft.com/office/drawing/2014/main" id="{6462C76D-3843-0E1C-A41F-63200387D22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8985C0EE-8E46-6542-6F49-4D652806E0A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E98F22FC-CE27-CD47-DBA8-05D7B23DF08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4F87EF2-C0F9-4E3C-971B-69512F18C2DC}" type="datetimeFigureOut">
              <a:rPr lang="nl-NL" smtClean="0"/>
              <a:t>26-3-2026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97A19CE2-A3E8-9A4C-5C82-34E0A29B21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0F831896-093C-EBFA-D411-B8AC6CAA25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EB047C8-B3FC-43A0-8587-1B2C3FE3B54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0036806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wipe/>
      </p:transition>
    </mc:Choice>
    <mc:Fallback xmlns="">
      <p:transition>
        <p:wip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bg>
      <p:bgPr>
        <a:solidFill>
          <a:srgbClr val="C6753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C3FD534-C22C-03C6-026D-BC117C300BC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3A5EA716-A409-D9FC-F203-1D877BBD3A3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</a:p>
        </p:txBody>
      </p:sp>
    </p:spTree>
    <p:extLst>
      <p:ext uri="{BB962C8B-B14F-4D97-AF65-F5344CB8AC3E}">
        <p14:creationId xmlns:p14="http://schemas.microsoft.com/office/powerpoint/2010/main" val="33057198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wipe/>
      </p:transition>
    </mc:Choice>
    <mc:Fallback xmlns="">
      <p:transition>
        <p:wip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bg>
      <p:bgPr>
        <a:solidFill>
          <a:srgbClr val="C6753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3678AB6-B1A8-1E23-41B2-B54EAA4F27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F06513E3-95E7-D893-E842-70EC701D32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</p:spTree>
    <p:extLst>
      <p:ext uri="{BB962C8B-B14F-4D97-AF65-F5344CB8AC3E}">
        <p14:creationId xmlns:p14="http://schemas.microsoft.com/office/powerpoint/2010/main" val="17892412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wipe/>
      </p:transition>
    </mc:Choice>
    <mc:Fallback xmlns="">
      <p:transition>
        <p:wip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bg>
      <p:bgPr>
        <a:solidFill>
          <a:srgbClr val="C6753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CB550C9-FD0A-E8F4-6109-318487007A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2CE34D08-DC4B-975A-3767-922AFD91901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</p:spTree>
    <p:extLst>
      <p:ext uri="{BB962C8B-B14F-4D97-AF65-F5344CB8AC3E}">
        <p14:creationId xmlns:p14="http://schemas.microsoft.com/office/powerpoint/2010/main" val="12645047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wipe/>
      </p:transition>
    </mc:Choice>
    <mc:Fallback xmlns="">
      <p:transition>
        <p:wip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bg>
      <p:bgPr>
        <a:solidFill>
          <a:srgbClr val="C6753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1C8BE8B-01FD-5177-217D-75561CFED3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9457008F-E42F-5F21-5B46-65A4DF680EA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79AB9DB8-396E-E43D-77E6-2152C7CBE1B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5DD42889-FB03-ECFA-8CB8-F179606EF98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6034E31-8C9B-4A01-BC80-5D66E0414A8C}" type="datetimeFigureOut">
              <a:rPr lang="nl-NL" smtClean="0"/>
              <a:t>26-3-2026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E1352F8B-06A2-7764-DEB3-7C21A63FFB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1A99AFED-B276-0FA8-9CBB-E0C34A970C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B5532FE-BD21-48FE-81AC-9C5779FC0D9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378748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wipe/>
      </p:transition>
    </mc:Choice>
    <mc:Fallback xmlns="">
      <p:transition>
        <p:wip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bg>
      <p:bgPr>
        <a:solidFill>
          <a:srgbClr val="C6753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05E5D03-0268-638F-AC04-4CCBF172BF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F637C0E9-29B8-C599-84B8-AAA593AF540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30F1C828-4B60-33F3-B042-8BDD98ACF87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CC7C77D7-0A23-3588-23C8-B1CB6645422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E41A603B-77E4-175F-5D3C-AC3C38650BF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>
            <a:extLst>
              <a:ext uri="{FF2B5EF4-FFF2-40B4-BE49-F238E27FC236}">
                <a16:creationId xmlns:a16="http://schemas.microsoft.com/office/drawing/2014/main" id="{5596F67C-3A4F-F608-35A7-6CEABCCA32B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6034E31-8C9B-4A01-BC80-5D66E0414A8C}" type="datetimeFigureOut">
              <a:rPr lang="nl-NL" smtClean="0"/>
              <a:t>26-3-2026</a:t>
            </a:fld>
            <a:endParaRPr lang="nl-NL"/>
          </a:p>
        </p:txBody>
      </p:sp>
      <p:sp>
        <p:nvSpPr>
          <p:cNvPr id="8" name="Tijdelijke aanduiding voor voettekst 7">
            <a:extLst>
              <a:ext uri="{FF2B5EF4-FFF2-40B4-BE49-F238E27FC236}">
                <a16:creationId xmlns:a16="http://schemas.microsoft.com/office/drawing/2014/main" id="{1F16A92A-D4BF-BFAB-2085-39642FC75C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nl-NL"/>
          </a:p>
        </p:txBody>
      </p:sp>
      <p:sp>
        <p:nvSpPr>
          <p:cNvPr id="9" name="Tijdelijke aanduiding voor dianummer 8">
            <a:extLst>
              <a:ext uri="{FF2B5EF4-FFF2-40B4-BE49-F238E27FC236}">
                <a16:creationId xmlns:a16="http://schemas.microsoft.com/office/drawing/2014/main" id="{73D17A5B-A70D-A838-FACD-F8DF9E0EBA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B5532FE-BD21-48FE-81AC-9C5779FC0D9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5580275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wipe/>
      </p:transition>
    </mc:Choice>
    <mc:Fallback xmlns="">
      <p:transition>
        <p:wip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bg>
      <p:bgPr>
        <a:solidFill>
          <a:srgbClr val="C6753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8C2801D-52C7-7C3D-FDBD-EEA7251851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E34FCF2E-7D0D-F52A-973C-4D5CAD953B9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6034E31-8C9B-4A01-BC80-5D66E0414A8C}" type="datetimeFigureOut">
              <a:rPr lang="nl-NL" smtClean="0"/>
              <a:t>26-3-2026</a:t>
            </a:fld>
            <a:endParaRPr lang="nl-NL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D773BA30-250D-104D-BB22-FA9EFD33EE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nl-NL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4EDA8B70-3B25-6A4D-BE78-EE4FC08BAE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B5532FE-BD21-48FE-81AC-9C5779FC0D9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1315186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wipe/>
      </p:transition>
    </mc:Choice>
    <mc:Fallback xmlns="">
      <p:transition>
        <p:wipe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bg>
      <p:bgPr>
        <a:solidFill>
          <a:srgbClr val="C6753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>
            <a:extLst>
              <a:ext uri="{FF2B5EF4-FFF2-40B4-BE49-F238E27FC236}">
                <a16:creationId xmlns:a16="http://schemas.microsoft.com/office/drawing/2014/main" id="{2EA2F171-CCFB-BC28-A2E9-3B5BA013A94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6034E31-8C9B-4A01-BC80-5D66E0414A8C}" type="datetimeFigureOut">
              <a:rPr lang="nl-NL" smtClean="0"/>
              <a:t>26-3-2026</a:t>
            </a:fld>
            <a:endParaRPr lang="nl-NL"/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10B60129-6FF6-A060-FCC4-31A71D75B3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nl-NL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58DFDEFA-EEB5-11AD-E869-59B4C362F5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B5532FE-BD21-48FE-81AC-9C5779FC0D9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282195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wipe/>
      </p:transition>
    </mc:Choice>
    <mc:Fallback xmlns="">
      <p:transition>
        <p:wipe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bg>
      <p:bgPr>
        <a:solidFill>
          <a:srgbClr val="C6753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E5FFDD7-8F68-5005-386D-FFED2E15F1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CC336E7B-ECA4-FBF5-8AAC-56B75B71EC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EA4AA444-4C9E-D25D-3833-31CF068EDA1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143CB6BD-9A78-7765-DEF5-1A5F9E42EC8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6034E31-8C9B-4A01-BC80-5D66E0414A8C}" type="datetimeFigureOut">
              <a:rPr lang="nl-NL" smtClean="0"/>
              <a:t>26-3-2026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BBC9B7F5-9527-563C-D082-3B867BCF36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9B59A054-E9D0-4DFF-564C-21E85279A6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B5532FE-BD21-48FE-81AC-9C5779FC0D9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823419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wipe/>
      </p:transition>
    </mc:Choice>
    <mc:Fallback xmlns="">
      <p:transition>
        <p:wip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3678AB6-B1A8-1E23-41B2-B54EAA4F27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F06513E3-95E7-D893-E842-70EC701D32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</p:spTree>
    <p:extLst>
      <p:ext uri="{BB962C8B-B14F-4D97-AF65-F5344CB8AC3E}">
        <p14:creationId xmlns:p14="http://schemas.microsoft.com/office/powerpoint/2010/main" val="26769958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wipe/>
      </p:transition>
    </mc:Choice>
    <mc:Fallback xmlns="">
      <p:transition>
        <p:wipe/>
      </p:transition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bg>
      <p:bgPr>
        <a:solidFill>
          <a:srgbClr val="C6753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8C1224B-3637-4A82-54D6-3B04E1B167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afbeelding 2">
            <a:extLst>
              <a:ext uri="{FF2B5EF4-FFF2-40B4-BE49-F238E27FC236}">
                <a16:creationId xmlns:a16="http://schemas.microsoft.com/office/drawing/2014/main" id="{E0C7C2A5-53FE-04ED-E9EC-0650760D238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/>
              <a:t>Klik op het pictogram als u een afbeelding wilt toevoegen</a:t>
            </a:r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2C727D5C-5E1B-8E5A-01FB-3F5E48228C9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D07063E7-10CE-A950-87E9-4308FA698F5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6034E31-8C9B-4A01-BC80-5D66E0414A8C}" type="datetimeFigureOut">
              <a:rPr lang="nl-NL" smtClean="0"/>
              <a:t>26-3-2026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A565D2DC-F4C0-AB30-CBEB-F6F7044BE0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7274176E-DE10-27F1-43A9-833543FD9F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B5532FE-BD21-48FE-81AC-9C5779FC0D9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478651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wipe/>
      </p:transition>
    </mc:Choice>
    <mc:Fallback xmlns="">
      <p:transition>
        <p:wipe/>
      </p:transition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bg>
      <p:bgPr>
        <a:solidFill>
          <a:srgbClr val="C6753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94CFA1E-2630-90EF-FB14-6D41E97922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404FCFB8-CDFB-5B29-9E4E-C4D4BD3E0C7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1F85F99B-EA96-A04A-92C2-22C6A2C4F7B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6034E31-8C9B-4A01-BC80-5D66E0414A8C}" type="datetimeFigureOut">
              <a:rPr lang="nl-NL" smtClean="0"/>
              <a:t>26-3-2026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B0E4ABF5-8EB2-8785-C62D-BE3E69CBC3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07468CBA-CBA7-2972-9700-170B65BA90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B5532FE-BD21-48FE-81AC-9C5779FC0D9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1236995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wipe/>
      </p:transition>
    </mc:Choice>
    <mc:Fallback xmlns="">
      <p:transition>
        <p:wipe/>
      </p:transition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bg>
      <p:bgPr>
        <a:solidFill>
          <a:srgbClr val="C6753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>
            <a:extLst>
              <a:ext uri="{FF2B5EF4-FFF2-40B4-BE49-F238E27FC236}">
                <a16:creationId xmlns:a16="http://schemas.microsoft.com/office/drawing/2014/main" id="{6462C76D-3843-0E1C-A41F-63200387D22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8985C0EE-8E46-6542-6F49-4D652806E0A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E98F22FC-CE27-CD47-DBA8-05D7B23DF08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6034E31-8C9B-4A01-BC80-5D66E0414A8C}" type="datetimeFigureOut">
              <a:rPr lang="nl-NL" smtClean="0"/>
              <a:t>26-3-2026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97A19CE2-A3E8-9A4C-5C82-34E0A29B21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0F831896-093C-EBFA-D411-B8AC6CAA25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B5532FE-BD21-48FE-81AC-9C5779FC0D9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210699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wipe/>
      </p:transition>
    </mc:Choice>
    <mc:Fallback xmlns="">
      <p:transition>
        <p:wipe/>
      </p:transition>
    </mc:Fallback>
  </mc:AlternateConten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bg>
      <p:bgPr>
        <a:solidFill>
          <a:srgbClr val="E41B1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C3FD534-C22C-03C6-026D-BC117C300BC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3A5EA716-A409-D9FC-F203-1D877BBD3A3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</a:p>
        </p:txBody>
      </p:sp>
    </p:spTree>
    <p:extLst>
      <p:ext uri="{BB962C8B-B14F-4D97-AF65-F5344CB8AC3E}">
        <p14:creationId xmlns:p14="http://schemas.microsoft.com/office/powerpoint/2010/main" val="27635796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wipe/>
      </p:transition>
    </mc:Choice>
    <mc:Fallback xmlns="">
      <p:transition>
        <p:wipe/>
      </p:transition>
    </mc:Fallback>
  </mc:AlternateConten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bg>
      <p:bgPr>
        <a:solidFill>
          <a:srgbClr val="E41B1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3678AB6-B1A8-1E23-41B2-B54EAA4F27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F06513E3-95E7-D893-E842-70EC701D32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</p:spTree>
    <p:extLst>
      <p:ext uri="{BB962C8B-B14F-4D97-AF65-F5344CB8AC3E}">
        <p14:creationId xmlns:p14="http://schemas.microsoft.com/office/powerpoint/2010/main" val="3411746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wipe/>
      </p:transition>
    </mc:Choice>
    <mc:Fallback xmlns="">
      <p:transition>
        <p:wipe/>
      </p:transition>
    </mc:Fallback>
  </mc:AlternateConten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bg>
      <p:bgPr>
        <a:solidFill>
          <a:srgbClr val="E41B1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CB550C9-FD0A-E8F4-6109-318487007A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2CE34D08-DC4B-975A-3767-922AFD91901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</p:spTree>
    <p:extLst>
      <p:ext uri="{BB962C8B-B14F-4D97-AF65-F5344CB8AC3E}">
        <p14:creationId xmlns:p14="http://schemas.microsoft.com/office/powerpoint/2010/main" val="10213972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wipe/>
      </p:transition>
    </mc:Choice>
    <mc:Fallback xmlns="">
      <p:transition>
        <p:wipe/>
      </p:transition>
    </mc:Fallback>
  </mc:AlternateConten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bg>
      <p:bgPr>
        <a:solidFill>
          <a:srgbClr val="E41B1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1C8BE8B-01FD-5177-217D-75561CFED3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9457008F-E42F-5F21-5B46-65A4DF680EA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79AB9DB8-396E-E43D-77E6-2152C7CBE1B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5DD42889-FB03-ECFA-8CB8-F179606EF98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6034E31-8C9B-4A01-BC80-5D66E0414A8C}" type="datetimeFigureOut">
              <a:rPr lang="nl-NL" smtClean="0"/>
              <a:t>26-3-2026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E1352F8B-06A2-7764-DEB3-7C21A63FFB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1A99AFED-B276-0FA8-9CBB-E0C34A970C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B5532FE-BD21-48FE-81AC-9C5779FC0D9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3671833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wipe/>
      </p:transition>
    </mc:Choice>
    <mc:Fallback xmlns="">
      <p:transition>
        <p:wipe/>
      </p:transition>
    </mc:Fallback>
  </mc:AlternateConten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bg>
      <p:bgPr>
        <a:solidFill>
          <a:srgbClr val="E41B1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05E5D03-0268-638F-AC04-4CCBF172BF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F637C0E9-29B8-C599-84B8-AAA593AF540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30F1C828-4B60-33F3-B042-8BDD98ACF87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CC7C77D7-0A23-3588-23C8-B1CB6645422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E41A603B-77E4-175F-5D3C-AC3C38650BF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>
            <a:extLst>
              <a:ext uri="{FF2B5EF4-FFF2-40B4-BE49-F238E27FC236}">
                <a16:creationId xmlns:a16="http://schemas.microsoft.com/office/drawing/2014/main" id="{5596F67C-3A4F-F608-35A7-6CEABCCA32B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6034E31-8C9B-4A01-BC80-5D66E0414A8C}" type="datetimeFigureOut">
              <a:rPr lang="nl-NL" smtClean="0"/>
              <a:t>26-3-2026</a:t>
            </a:fld>
            <a:endParaRPr lang="nl-NL"/>
          </a:p>
        </p:txBody>
      </p:sp>
      <p:sp>
        <p:nvSpPr>
          <p:cNvPr id="8" name="Tijdelijke aanduiding voor voettekst 7">
            <a:extLst>
              <a:ext uri="{FF2B5EF4-FFF2-40B4-BE49-F238E27FC236}">
                <a16:creationId xmlns:a16="http://schemas.microsoft.com/office/drawing/2014/main" id="{1F16A92A-D4BF-BFAB-2085-39642FC75C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nl-NL"/>
          </a:p>
        </p:txBody>
      </p:sp>
      <p:sp>
        <p:nvSpPr>
          <p:cNvPr id="9" name="Tijdelijke aanduiding voor dianummer 8">
            <a:extLst>
              <a:ext uri="{FF2B5EF4-FFF2-40B4-BE49-F238E27FC236}">
                <a16:creationId xmlns:a16="http://schemas.microsoft.com/office/drawing/2014/main" id="{73D17A5B-A70D-A838-FACD-F8DF9E0EBA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B5532FE-BD21-48FE-81AC-9C5779FC0D9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3740361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wipe/>
      </p:transition>
    </mc:Choice>
    <mc:Fallback xmlns="">
      <p:transition>
        <p:wipe/>
      </p:transition>
    </mc:Fallback>
  </mc:AlternateConten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bg>
      <p:bgPr>
        <a:solidFill>
          <a:srgbClr val="E41B1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8C2801D-52C7-7C3D-FDBD-EEA7251851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E34FCF2E-7D0D-F52A-973C-4D5CAD953B9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6034E31-8C9B-4A01-BC80-5D66E0414A8C}" type="datetimeFigureOut">
              <a:rPr lang="nl-NL" smtClean="0"/>
              <a:t>26-3-2026</a:t>
            </a:fld>
            <a:endParaRPr lang="nl-NL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D773BA30-250D-104D-BB22-FA9EFD33EE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nl-NL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4EDA8B70-3B25-6A4D-BE78-EE4FC08BAE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B5532FE-BD21-48FE-81AC-9C5779FC0D9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76547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wipe/>
      </p:transition>
    </mc:Choice>
    <mc:Fallback xmlns="">
      <p:transition>
        <p:wipe/>
      </p:transition>
    </mc:Fallback>
  </mc:AlternateConten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bg>
      <p:bgPr>
        <a:solidFill>
          <a:srgbClr val="E41B1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>
            <a:extLst>
              <a:ext uri="{FF2B5EF4-FFF2-40B4-BE49-F238E27FC236}">
                <a16:creationId xmlns:a16="http://schemas.microsoft.com/office/drawing/2014/main" id="{2EA2F171-CCFB-BC28-A2E9-3B5BA013A94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6034E31-8C9B-4A01-BC80-5D66E0414A8C}" type="datetimeFigureOut">
              <a:rPr lang="nl-NL" smtClean="0"/>
              <a:t>26-3-2026</a:t>
            </a:fld>
            <a:endParaRPr lang="nl-NL"/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10B60129-6FF6-A060-FCC4-31A71D75B3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nl-NL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58DFDEFA-EEB5-11AD-E869-59B4C362F5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B5532FE-BD21-48FE-81AC-9C5779FC0D9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0507163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wipe/>
      </p:transition>
    </mc:Choice>
    <mc:Fallback xmlns="">
      <p:transition>
        <p:wip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CB550C9-FD0A-E8F4-6109-318487007A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2CE34D08-DC4B-975A-3767-922AFD91901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</p:spTree>
    <p:extLst>
      <p:ext uri="{BB962C8B-B14F-4D97-AF65-F5344CB8AC3E}">
        <p14:creationId xmlns:p14="http://schemas.microsoft.com/office/powerpoint/2010/main" val="4028070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wipe/>
      </p:transition>
    </mc:Choice>
    <mc:Fallback xmlns="">
      <p:transition>
        <p:wipe/>
      </p:transition>
    </mc:Fallback>
  </mc:AlternateConten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bg>
      <p:bgPr>
        <a:solidFill>
          <a:srgbClr val="E41B1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E5FFDD7-8F68-5005-386D-FFED2E15F1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CC336E7B-ECA4-FBF5-8AAC-56B75B71EC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EA4AA444-4C9E-D25D-3833-31CF068EDA1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143CB6BD-9A78-7765-DEF5-1A5F9E42EC8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6034E31-8C9B-4A01-BC80-5D66E0414A8C}" type="datetimeFigureOut">
              <a:rPr lang="nl-NL" smtClean="0"/>
              <a:t>26-3-2026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BBC9B7F5-9527-563C-D082-3B867BCF36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9B59A054-E9D0-4DFF-564C-21E85279A6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B5532FE-BD21-48FE-81AC-9C5779FC0D9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3265633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wipe/>
      </p:transition>
    </mc:Choice>
    <mc:Fallback xmlns="">
      <p:transition>
        <p:wipe/>
      </p:transition>
    </mc:Fallback>
  </mc:AlternateConten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bg>
      <p:bgPr>
        <a:solidFill>
          <a:srgbClr val="E41B1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8C1224B-3637-4A82-54D6-3B04E1B167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afbeelding 2">
            <a:extLst>
              <a:ext uri="{FF2B5EF4-FFF2-40B4-BE49-F238E27FC236}">
                <a16:creationId xmlns:a16="http://schemas.microsoft.com/office/drawing/2014/main" id="{E0C7C2A5-53FE-04ED-E9EC-0650760D238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/>
              <a:t>Klik op het pictogram als u een afbeelding wilt toevoegen</a:t>
            </a:r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2C727D5C-5E1B-8E5A-01FB-3F5E48228C9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D07063E7-10CE-A950-87E9-4308FA698F5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6034E31-8C9B-4A01-BC80-5D66E0414A8C}" type="datetimeFigureOut">
              <a:rPr lang="nl-NL" smtClean="0"/>
              <a:t>26-3-2026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A565D2DC-F4C0-AB30-CBEB-F6F7044BE0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7274176E-DE10-27F1-43A9-833543FD9F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B5532FE-BD21-48FE-81AC-9C5779FC0D9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3089800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wipe/>
      </p:transition>
    </mc:Choice>
    <mc:Fallback xmlns="">
      <p:transition>
        <p:wipe/>
      </p:transition>
    </mc:Fallback>
  </mc:AlternateConten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bg>
      <p:bgPr>
        <a:solidFill>
          <a:srgbClr val="E41B1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94CFA1E-2630-90EF-FB14-6D41E97922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404FCFB8-CDFB-5B29-9E4E-C4D4BD3E0C7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1F85F99B-EA96-A04A-92C2-22C6A2C4F7B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6034E31-8C9B-4A01-BC80-5D66E0414A8C}" type="datetimeFigureOut">
              <a:rPr lang="nl-NL" smtClean="0"/>
              <a:t>26-3-2026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B0E4ABF5-8EB2-8785-C62D-BE3E69CBC3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07468CBA-CBA7-2972-9700-170B65BA90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B5532FE-BD21-48FE-81AC-9C5779FC0D9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524058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wipe/>
      </p:transition>
    </mc:Choice>
    <mc:Fallback xmlns="">
      <p:transition>
        <p:wipe/>
      </p:transition>
    </mc:Fallback>
  </mc:AlternateConten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bg>
      <p:bgPr>
        <a:solidFill>
          <a:srgbClr val="E41B1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>
            <a:extLst>
              <a:ext uri="{FF2B5EF4-FFF2-40B4-BE49-F238E27FC236}">
                <a16:creationId xmlns:a16="http://schemas.microsoft.com/office/drawing/2014/main" id="{6462C76D-3843-0E1C-A41F-63200387D22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8985C0EE-8E46-6542-6F49-4D652806E0A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E98F22FC-CE27-CD47-DBA8-05D7B23DF08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6034E31-8C9B-4A01-BC80-5D66E0414A8C}" type="datetimeFigureOut">
              <a:rPr lang="nl-NL" smtClean="0"/>
              <a:t>26-3-2026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97A19CE2-A3E8-9A4C-5C82-34E0A29B21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0F831896-093C-EBFA-D411-B8AC6CAA25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B5532FE-BD21-48FE-81AC-9C5779FC0D9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3928302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wipe/>
      </p:transition>
    </mc:Choice>
    <mc:Fallback xmlns="">
      <p:transition>
        <p:wipe/>
      </p:transition>
    </mc:Fallback>
  </mc:AlternateContent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bg>
      <p:bgPr>
        <a:solidFill>
          <a:srgbClr val="00648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C3FD534-C22C-03C6-026D-BC117C300BC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3A5EA716-A409-D9FC-F203-1D877BBD3A3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</a:p>
        </p:txBody>
      </p:sp>
    </p:spTree>
    <p:extLst>
      <p:ext uri="{BB962C8B-B14F-4D97-AF65-F5344CB8AC3E}">
        <p14:creationId xmlns:p14="http://schemas.microsoft.com/office/powerpoint/2010/main" val="34020706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wipe/>
      </p:transition>
    </mc:Choice>
    <mc:Fallback xmlns="">
      <p:transition>
        <p:wipe/>
      </p:transition>
    </mc:Fallback>
  </mc:AlternateContent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bg>
      <p:bgPr>
        <a:solidFill>
          <a:srgbClr val="00648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3678AB6-B1A8-1E23-41B2-B54EAA4F27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F06513E3-95E7-D893-E842-70EC701D32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</p:spTree>
    <p:extLst>
      <p:ext uri="{BB962C8B-B14F-4D97-AF65-F5344CB8AC3E}">
        <p14:creationId xmlns:p14="http://schemas.microsoft.com/office/powerpoint/2010/main" val="11828557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wipe/>
      </p:transition>
    </mc:Choice>
    <mc:Fallback xmlns="">
      <p:transition>
        <p:wipe/>
      </p:transition>
    </mc:Fallback>
  </mc:AlternateContent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bg>
      <p:bgPr>
        <a:solidFill>
          <a:srgbClr val="00648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CB550C9-FD0A-E8F4-6109-318487007A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2CE34D08-DC4B-975A-3767-922AFD91901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</p:spTree>
    <p:extLst>
      <p:ext uri="{BB962C8B-B14F-4D97-AF65-F5344CB8AC3E}">
        <p14:creationId xmlns:p14="http://schemas.microsoft.com/office/powerpoint/2010/main" val="7123665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wipe/>
      </p:transition>
    </mc:Choice>
    <mc:Fallback xmlns="">
      <p:transition>
        <p:wipe/>
      </p:transition>
    </mc:Fallback>
  </mc:AlternateContent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bg>
      <p:bgPr>
        <a:solidFill>
          <a:srgbClr val="00648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1C8BE8B-01FD-5177-217D-75561CFED3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9457008F-E42F-5F21-5B46-65A4DF680EA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79AB9DB8-396E-E43D-77E6-2152C7CBE1B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5DD42889-FB03-ECFA-8CB8-F179606EF98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6034E31-8C9B-4A01-BC80-5D66E0414A8C}" type="datetimeFigureOut">
              <a:rPr lang="nl-NL" smtClean="0"/>
              <a:t>26-3-2026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E1352F8B-06A2-7764-DEB3-7C21A63FFB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1A99AFED-B276-0FA8-9CBB-E0C34A970C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B5532FE-BD21-48FE-81AC-9C5779FC0D9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833864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wipe/>
      </p:transition>
    </mc:Choice>
    <mc:Fallback xmlns="">
      <p:transition>
        <p:wipe/>
      </p:transition>
    </mc:Fallback>
  </mc:AlternateContent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bg>
      <p:bgPr>
        <a:solidFill>
          <a:srgbClr val="00648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05E5D03-0268-638F-AC04-4CCBF172BF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F637C0E9-29B8-C599-84B8-AAA593AF540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30F1C828-4B60-33F3-B042-8BDD98ACF87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CC7C77D7-0A23-3588-23C8-B1CB6645422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E41A603B-77E4-175F-5D3C-AC3C38650BF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>
            <a:extLst>
              <a:ext uri="{FF2B5EF4-FFF2-40B4-BE49-F238E27FC236}">
                <a16:creationId xmlns:a16="http://schemas.microsoft.com/office/drawing/2014/main" id="{5596F67C-3A4F-F608-35A7-6CEABCCA32B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6034E31-8C9B-4A01-BC80-5D66E0414A8C}" type="datetimeFigureOut">
              <a:rPr lang="nl-NL" smtClean="0"/>
              <a:t>26-3-2026</a:t>
            </a:fld>
            <a:endParaRPr lang="nl-NL"/>
          </a:p>
        </p:txBody>
      </p:sp>
      <p:sp>
        <p:nvSpPr>
          <p:cNvPr id="8" name="Tijdelijke aanduiding voor voettekst 7">
            <a:extLst>
              <a:ext uri="{FF2B5EF4-FFF2-40B4-BE49-F238E27FC236}">
                <a16:creationId xmlns:a16="http://schemas.microsoft.com/office/drawing/2014/main" id="{1F16A92A-D4BF-BFAB-2085-39642FC75C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nl-NL"/>
          </a:p>
        </p:txBody>
      </p:sp>
      <p:sp>
        <p:nvSpPr>
          <p:cNvPr id="9" name="Tijdelijke aanduiding voor dianummer 8">
            <a:extLst>
              <a:ext uri="{FF2B5EF4-FFF2-40B4-BE49-F238E27FC236}">
                <a16:creationId xmlns:a16="http://schemas.microsoft.com/office/drawing/2014/main" id="{73D17A5B-A70D-A838-FACD-F8DF9E0EBA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B5532FE-BD21-48FE-81AC-9C5779FC0D9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2693012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wipe/>
      </p:transition>
    </mc:Choice>
    <mc:Fallback xmlns="">
      <p:transition>
        <p:wipe/>
      </p:transition>
    </mc:Fallback>
  </mc:AlternateContent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bg>
      <p:bgPr>
        <a:solidFill>
          <a:srgbClr val="00648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8C2801D-52C7-7C3D-FDBD-EEA7251851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E34FCF2E-7D0D-F52A-973C-4D5CAD953B9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6034E31-8C9B-4A01-BC80-5D66E0414A8C}" type="datetimeFigureOut">
              <a:rPr lang="nl-NL" smtClean="0"/>
              <a:t>26-3-2026</a:t>
            </a:fld>
            <a:endParaRPr lang="nl-NL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D773BA30-250D-104D-BB22-FA9EFD33EE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nl-NL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4EDA8B70-3B25-6A4D-BE78-EE4FC08BAE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B5532FE-BD21-48FE-81AC-9C5779FC0D9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439805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wipe/>
      </p:transition>
    </mc:Choice>
    <mc:Fallback xmlns="">
      <p:transition>
        <p:wip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1C8BE8B-01FD-5177-217D-75561CFED3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9457008F-E42F-5F21-5B46-65A4DF680EA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79AB9DB8-396E-E43D-77E6-2152C7CBE1B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5DD42889-FB03-ECFA-8CB8-F179606EF98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4F87EF2-C0F9-4E3C-971B-69512F18C2DC}" type="datetimeFigureOut">
              <a:rPr lang="nl-NL" smtClean="0"/>
              <a:t>26-3-2026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E1352F8B-06A2-7764-DEB3-7C21A63FFB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1A99AFED-B276-0FA8-9CBB-E0C34A970C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EB047C8-B3FC-43A0-8587-1B2C3FE3B54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336523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wipe/>
      </p:transition>
    </mc:Choice>
    <mc:Fallback xmlns="">
      <p:transition>
        <p:wipe/>
      </p:transition>
    </mc:Fallback>
  </mc:AlternateContent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bg>
      <p:bgPr>
        <a:solidFill>
          <a:srgbClr val="00648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>
            <a:extLst>
              <a:ext uri="{FF2B5EF4-FFF2-40B4-BE49-F238E27FC236}">
                <a16:creationId xmlns:a16="http://schemas.microsoft.com/office/drawing/2014/main" id="{2EA2F171-CCFB-BC28-A2E9-3B5BA013A94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6034E31-8C9B-4A01-BC80-5D66E0414A8C}" type="datetimeFigureOut">
              <a:rPr lang="nl-NL" smtClean="0"/>
              <a:t>26-3-2026</a:t>
            </a:fld>
            <a:endParaRPr lang="nl-NL"/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10B60129-6FF6-A060-FCC4-31A71D75B3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nl-NL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58DFDEFA-EEB5-11AD-E869-59B4C362F5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B5532FE-BD21-48FE-81AC-9C5779FC0D9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889389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wipe/>
      </p:transition>
    </mc:Choice>
    <mc:Fallback xmlns="">
      <p:transition>
        <p:wipe/>
      </p:transition>
    </mc:Fallback>
  </mc:AlternateContent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bg>
      <p:bgPr>
        <a:solidFill>
          <a:srgbClr val="00648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E5FFDD7-8F68-5005-386D-FFED2E15F1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CC336E7B-ECA4-FBF5-8AAC-56B75B71EC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EA4AA444-4C9E-D25D-3833-31CF068EDA1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143CB6BD-9A78-7765-DEF5-1A5F9E42EC8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6034E31-8C9B-4A01-BC80-5D66E0414A8C}" type="datetimeFigureOut">
              <a:rPr lang="nl-NL" smtClean="0"/>
              <a:t>26-3-2026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BBC9B7F5-9527-563C-D082-3B867BCF36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9B59A054-E9D0-4DFF-564C-21E85279A6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B5532FE-BD21-48FE-81AC-9C5779FC0D9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3539058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wipe/>
      </p:transition>
    </mc:Choice>
    <mc:Fallback xmlns="">
      <p:transition>
        <p:wipe/>
      </p:transition>
    </mc:Fallback>
  </mc:AlternateContent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bg>
      <p:bgPr>
        <a:solidFill>
          <a:srgbClr val="00648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8C1224B-3637-4A82-54D6-3B04E1B167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afbeelding 2">
            <a:extLst>
              <a:ext uri="{FF2B5EF4-FFF2-40B4-BE49-F238E27FC236}">
                <a16:creationId xmlns:a16="http://schemas.microsoft.com/office/drawing/2014/main" id="{E0C7C2A5-53FE-04ED-E9EC-0650760D238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/>
              <a:t>Klik op het pictogram als u een afbeelding wilt toevoegen</a:t>
            </a:r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2C727D5C-5E1B-8E5A-01FB-3F5E48228C9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D07063E7-10CE-A950-87E9-4308FA698F5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6034E31-8C9B-4A01-BC80-5D66E0414A8C}" type="datetimeFigureOut">
              <a:rPr lang="nl-NL" smtClean="0"/>
              <a:t>26-3-2026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A565D2DC-F4C0-AB30-CBEB-F6F7044BE0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7274176E-DE10-27F1-43A9-833543FD9F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B5532FE-BD21-48FE-81AC-9C5779FC0D9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564019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wipe/>
      </p:transition>
    </mc:Choice>
    <mc:Fallback xmlns="">
      <p:transition>
        <p:wipe/>
      </p:transition>
    </mc:Fallback>
  </mc:AlternateContent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bg>
      <p:bgPr>
        <a:solidFill>
          <a:srgbClr val="00648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94CFA1E-2630-90EF-FB14-6D41E97922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404FCFB8-CDFB-5B29-9E4E-C4D4BD3E0C7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1F85F99B-EA96-A04A-92C2-22C6A2C4F7B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6034E31-8C9B-4A01-BC80-5D66E0414A8C}" type="datetimeFigureOut">
              <a:rPr lang="nl-NL" smtClean="0"/>
              <a:t>26-3-2026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B0E4ABF5-8EB2-8785-C62D-BE3E69CBC3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07468CBA-CBA7-2972-9700-170B65BA90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B5532FE-BD21-48FE-81AC-9C5779FC0D9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5708849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wipe/>
      </p:transition>
    </mc:Choice>
    <mc:Fallback xmlns="">
      <p:transition>
        <p:wipe/>
      </p:transition>
    </mc:Fallback>
  </mc:AlternateContent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bg>
      <p:bgPr>
        <a:solidFill>
          <a:srgbClr val="00648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>
            <a:extLst>
              <a:ext uri="{FF2B5EF4-FFF2-40B4-BE49-F238E27FC236}">
                <a16:creationId xmlns:a16="http://schemas.microsoft.com/office/drawing/2014/main" id="{6462C76D-3843-0E1C-A41F-63200387D22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8985C0EE-8E46-6542-6F49-4D652806E0A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E98F22FC-CE27-CD47-DBA8-05D7B23DF08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6034E31-8C9B-4A01-BC80-5D66E0414A8C}" type="datetimeFigureOut">
              <a:rPr lang="nl-NL" smtClean="0"/>
              <a:t>26-3-2026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97A19CE2-A3E8-9A4C-5C82-34E0A29B21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0F831896-093C-EBFA-D411-B8AC6CAA25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B5532FE-BD21-48FE-81AC-9C5779FC0D9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502145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wipe/>
      </p:transition>
    </mc:Choice>
    <mc:Fallback xmlns="">
      <p:transition>
        <p:wipe/>
      </p:transition>
    </mc:Fallback>
  </mc:AlternateContent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bg>
      <p:bgPr>
        <a:solidFill>
          <a:srgbClr val="35B4A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C3FD534-C22C-03C6-026D-BC117C300BC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3A5EA716-A409-D9FC-F203-1D877BBD3A3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</a:p>
        </p:txBody>
      </p:sp>
    </p:spTree>
    <p:extLst>
      <p:ext uri="{BB962C8B-B14F-4D97-AF65-F5344CB8AC3E}">
        <p14:creationId xmlns:p14="http://schemas.microsoft.com/office/powerpoint/2010/main" val="11096333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wipe/>
      </p:transition>
    </mc:Choice>
    <mc:Fallback xmlns="">
      <p:transition>
        <p:wipe/>
      </p:transition>
    </mc:Fallback>
  </mc:AlternateContent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bg>
      <p:bgPr>
        <a:solidFill>
          <a:srgbClr val="35B4A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3678AB6-B1A8-1E23-41B2-B54EAA4F27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F06513E3-95E7-D893-E842-70EC701D32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</p:spTree>
    <p:extLst>
      <p:ext uri="{BB962C8B-B14F-4D97-AF65-F5344CB8AC3E}">
        <p14:creationId xmlns:p14="http://schemas.microsoft.com/office/powerpoint/2010/main" val="10941933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wipe/>
      </p:transition>
    </mc:Choice>
    <mc:Fallback xmlns="">
      <p:transition>
        <p:wipe/>
      </p:transition>
    </mc:Fallback>
  </mc:AlternateContent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bg>
      <p:bgPr>
        <a:solidFill>
          <a:srgbClr val="35B4A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CB550C9-FD0A-E8F4-6109-318487007A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2CE34D08-DC4B-975A-3767-922AFD91901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</p:spTree>
    <p:extLst>
      <p:ext uri="{BB962C8B-B14F-4D97-AF65-F5344CB8AC3E}">
        <p14:creationId xmlns:p14="http://schemas.microsoft.com/office/powerpoint/2010/main" val="17658929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wipe/>
      </p:transition>
    </mc:Choice>
    <mc:Fallback xmlns="">
      <p:transition>
        <p:wipe/>
      </p:transition>
    </mc:Fallback>
  </mc:AlternateContent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bg>
      <p:bgPr>
        <a:solidFill>
          <a:srgbClr val="35B4A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1C8BE8B-01FD-5177-217D-75561CFED3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9457008F-E42F-5F21-5B46-65A4DF680EA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79AB9DB8-396E-E43D-77E6-2152C7CBE1B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5DD42889-FB03-ECFA-8CB8-F179606EF98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6034E31-8C9B-4A01-BC80-5D66E0414A8C}" type="datetimeFigureOut">
              <a:rPr lang="nl-NL" smtClean="0"/>
              <a:t>26-3-2026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E1352F8B-06A2-7764-DEB3-7C21A63FFB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1A99AFED-B276-0FA8-9CBB-E0C34A970C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B5532FE-BD21-48FE-81AC-9C5779FC0D9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130826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wipe/>
      </p:transition>
    </mc:Choice>
    <mc:Fallback xmlns="">
      <p:transition>
        <p:wipe/>
      </p:transition>
    </mc:Fallback>
  </mc:AlternateContent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bg>
      <p:bgPr>
        <a:solidFill>
          <a:srgbClr val="35B4A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05E5D03-0268-638F-AC04-4CCBF172BF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F637C0E9-29B8-C599-84B8-AAA593AF540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30F1C828-4B60-33F3-B042-8BDD98ACF87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CC7C77D7-0A23-3588-23C8-B1CB6645422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E41A603B-77E4-175F-5D3C-AC3C38650BF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>
            <a:extLst>
              <a:ext uri="{FF2B5EF4-FFF2-40B4-BE49-F238E27FC236}">
                <a16:creationId xmlns:a16="http://schemas.microsoft.com/office/drawing/2014/main" id="{5596F67C-3A4F-F608-35A7-6CEABCCA32B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6034E31-8C9B-4A01-BC80-5D66E0414A8C}" type="datetimeFigureOut">
              <a:rPr lang="nl-NL" smtClean="0"/>
              <a:t>26-3-2026</a:t>
            </a:fld>
            <a:endParaRPr lang="nl-NL"/>
          </a:p>
        </p:txBody>
      </p:sp>
      <p:sp>
        <p:nvSpPr>
          <p:cNvPr id="8" name="Tijdelijke aanduiding voor voettekst 7">
            <a:extLst>
              <a:ext uri="{FF2B5EF4-FFF2-40B4-BE49-F238E27FC236}">
                <a16:creationId xmlns:a16="http://schemas.microsoft.com/office/drawing/2014/main" id="{1F16A92A-D4BF-BFAB-2085-39642FC75C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nl-NL"/>
          </a:p>
        </p:txBody>
      </p:sp>
      <p:sp>
        <p:nvSpPr>
          <p:cNvPr id="9" name="Tijdelijke aanduiding voor dianummer 8">
            <a:extLst>
              <a:ext uri="{FF2B5EF4-FFF2-40B4-BE49-F238E27FC236}">
                <a16:creationId xmlns:a16="http://schemas.microsoft.com/office/drawing/2014/main" id="{73D17A5B-A70D-A838-FACD-F8DF9E0EBA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B5532FE-BD21-48FE-81AC-9C5779FC0D9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433012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wipe/>
      </p:transition>
    </mc:Choice>
    <mc:Fallback xmlns="">
      <p:transition>
        <p:wip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05E5D03-0268-638F-AC04-4CCBF172BF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F637C0E9-29B8-C599-84B8-AAA593AF540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30F1C828-4B60-33F3-B042-8BDD98ACF87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CC7C77D7-0A23-3588-23C8-B1CB6645422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E41A603B-77E4-175F-5D3C-AC3C38650BF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>
            <a:extLst>
              <a:ext uri="{FF2B5EF4-FFF2-40B4-BE49-F238E27FC236}">
                <a16:creationId xmlns:a16="http://schemas.microsoft.com/office/drawing/2014/main" id="{5596F67C-3A4F-F608-35A7-6CEABCCA32B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4F87EF2-C0F9-4E3C-971B-69512F18C2DC}" type="datetimeFigureOut">
              <a:rPr lang="nl-NL" smtClean="0"/>
              <a:t>26-3-2026</a:t>
            </a:fld>
            <a:endParaRPr lang="nl-NL"/>
          </a:p>
        </p:txBody>
      </p:sp>
      <p:sp>
        <p:nvSpPr>
          <p:cNvPr id="8" name="Tijdelijke aanduiding voor voettekst 7">
            <a:extLst>
              <a:ext uri="{FF2B5EF4-FFF2-40B4-BE49-F238E27FC236}">
                <a16:creationId xmlns:a16="http://schemas.microsoft.com/office/drawing/2014/main" id="{1F16A92A-D4BF-BFAB-2085-39642FC75C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nl-NL"/>
          </a:p>
        </p:txBody>
      </p:sp>
      <p:sp>
        <p:nvSpPr>
          <p:cNvPr id="9" name="Tijdelijke aanduiding voor dianummer 8">
            <a:extLst>
              <a:ext uri="{FF2B5EF4-FFF2-40B4-BE49-F238E27FC236}">
                <a16:creationId xmlns:a16="http://schemas.microsoft.com/office/drawing/2014/main" id="{73D17A5B-A70D-A838-FACD-F8DF9E0EBA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EB047C8-B3FC-43A0-8587-1B2C3FE3B54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3563845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wipe/>
      </p:transition>
    </mc:Choice>
    <mc:Fallback xmlns="">
      <p:transition>
        <p:wipe/>
      </p:transition>
    </mc:Fallback>
  </mc:AlternateContent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bg>
      <p:bgPr>
        <a:solidFill>
          <a:srgbClr val="35B4A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8C2801D-52C7-7C3D-FDBD-EEA7251851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E34FCF2E-7D0D-F52A-973C-4D5CAD953B9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6034E31-8C9B-4A01-BC80-5D66E0414A8C}" type="datetimeFigureOut">
              <a:rPr lang="nl-NL" smtClean="0"/>
              <a:t>26-3-2026</a:t>
            </a:fld>
            <a:endParaRPr lang="nl-NL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D773BA30-250D-104D-BB22-FA9EFD33EE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nl-NL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4EDA8B70-3B25-6A4D-BE78-EE4FC08BAE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B5532FE-BD21-48FE-81AC-9C5779FC0D9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781849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wipe/>
      </p:transition>
    </mc:Choice>
    <mc:Fallback xmlns="">
      <p:transition>
        <p:wipe/>
      </p:transition>
    </mc:Fallback>
  </mc:AlternateContent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bg>
      <p:bgPr>
        <a:solidFill>
          <a:srgbClr val="35B4A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>
            <a:extLst>
              <a:ext uri="{FF2B5EF4-FFF2-40B4-BE49-F238E27FC236}">
                <a16:creationId xmlns:a16="http://schemas.microsoft.com/office/drawing/2014/main" id="{2EA2F171-CCFB-BC28-A2E9-3B5BA013A94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6034E31-8C9B-4A01-BC80-5D66E0414A8C}" type="datetimeFigureOut">
              <a:rPr lang="nl-NL" smtClean="0"/>
              <a:t>26-3-2026</a:t>
            </a:fld>
            <a:endParaRPr lang="nl-NL"/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10B60129-6FF6-A060-FCC4-31A71D75B3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nl-NL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58DFDEFA-EEB5-11AD-E869-59B4C362F5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B5532FE-BD21-48FE-81AC-9C5779FC0D9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0200516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wipe/>
      </p:transition>
    </mc:Choice>
    <mc:Fallback xmlns="">
      <p:transition>
        <p:wipe/>
      </p:transition>
    </mc:Fallback>
  </mc:AlternateContent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bg>
      <p:bgPr>
        <a:solidFill>
          <a:srgbClr val="35B4A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E5FFDD7-8F68-5005-386D-FFED2E15F1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CC336E7B-ECA4-FBF5-8AAC-56B75B71EC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EA4AA444-4C9E-D25D-3833-31CF068EDA1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143CB6BD-9A78-7765-DEF5-1A5F9E42EC8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6034E31-8C9B-4A01-BC80-5D66E0414A8C}" type="datetimeFigureOut">
              <a:rPr lang="nl-NL" smtClean="0"/>
              <a:t>26-3-2026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BBC9B7F5-9527-563C-D082-3B867BCF36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9B59A054-E9D0-4DFF-564C-21E85279A6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B5532FE-BD21-48FE-81AC-9C5779FC0D9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89934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wipe/>
      </p:transition>
    </mc:Choice>
    <mc:Fallback xmlns="">
      <p:transition>
        <p:wipe/>
      </p:transition>
    </mc:Fallback>
  </mc:AlternateContent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bg>
      <p:bgPr>
        <a:solidFill>
          <a:srgbClr val="35B4A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8C1224B-3637-4A82-54D6-3B04E1B167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afbeelding 2">
            <a:extLst>
              <a:ext uri="{FF2B5EF4-FFF2-40B4-BE49-F238E27FC236}">
                <a16:creationId xmlns:a16="http://schemas.microsoft.com/office/drawing/2014/main" id="{E0C7C2A5-53FE-04ED-E9EC-0650760D238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/>
              <a:t>Klik op het pictogram als u een afbeelding wilt toevoegen</a:t>
            </a:r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2C727D5C-5E1B-8E5A-01FB-3F5E48228C9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D07063E7-10CE-A950-87E9-4308FA698F5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6034E31-8C9B-4A01-BC80-5D66E0414A8C}" type="datetimeFigureOut">
              <a:rPr lang="nl-NL" smtClean="0"/>
              <a:t>26-3-2026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A565D2DC-F4C0-AB30-CBEB-F6F7044BE0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7274176E-DE10-27F1-43A9-833543FD9F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B5532FE-BD21-48FE-81AC-9C5779FC0D9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490878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wipe/>
      </p:transition>
    </mc:Choice>
    <mc:Fallback xmlns="">
      <p:transition>
        <p:wipe/>
      </p:transition>
    </mc:Fallback>
  </mc:AlternateContent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bg>
      <p:bgPr>
        <a:solidFill>
          <a:srgbClr val="35B4A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94CFA1E-2630-90EF-FB14-6D41E97922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404FCFB8-CDFB-5B29-9E4E-C4D4BD3E0C7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1F85F99B-EA96-A04A-92C2-22C6A2C4F7B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6034E31-8C9B-4A01-BC80-5D66E0414A8C}" type="datetimeFigureOut">
              <a:rPr lang="nl-NL" smtClean="0"/>
              <a:t>26-3-2026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B0E4ABF5-8EB2-8785-C62D-BE3E69CBC3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07468CBA-CBA7-2972-9700-170B65BA90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B5532FE-BD21-48FE-81AC-9C5779FC0D9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76128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wipe/>
      </p:transition>
    </mc:Choice>
    <mc:Fallback xmlns="">
      <p:transition>
        <p:wipe/>
      </p:transition>
    </mc:Fallback>
  </mc:AlternateContent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bg>
      <p:bgPr>
        <a:solidFill>
          <a:srgbClr val="35B4A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>
            <a:extLst>
              <a:ext uri="{FF2B5EF4-FFF2-40B4-BE49-F238E27FC236}">
                <a16:creationId xmlns:a16="http://schemas.microsoft.com/office/drawing/2014/main" id="{6462C76D-3843-0E1C-A41F-63200387D22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8985C0EE-8E46-6542-6F49-4D652806E0A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E98F22FC-CE27-CD47-DBA8-05D7B23DF08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6034E31-8C9B-4A01-BC80-5D66E0414A8C}" type="datetimeFigureOut">
              <a:rPr lang="nl-NL" smtClean="0"/>
              <a:t>26-3-2026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97A19CE2-A3E8-9A4C-5C82-34E0A29B21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0F831896-093C-EBFA-D411-B8AC6CAA25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B5532FE-BD21-48FE-81AC-9C5779FC0D9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4518829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wipe/>
      </p:transition>
    </mc:Choice>
    <mc:Fallback xmlns="">
      <p:transition>
        <p:wip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8C2801D-52C7-7C3D-FDBD-EEA7251851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E34FCF2E-7D0D-F52A-973C-4D5CAD953B9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4F87EF2-C0F9-4E3C-971B-69512F18C2DC}" type="datetimeFigureOut">
              <a:rPr lang="nl-NL" smtClean="0"/>
              <a:t>26-3-2026</a:t>
            </a:fld>
            <a:endParaRPr lang="nl-NL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D773BA30-250D-104D-BB22-FA9EFD33EE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nl-NL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4EDA8B70-3B25-6A4D-BE78-EE4FC08BAE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EB047C8-B3FC-43A0-8587-1B2C3FE3B54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675463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wipe/>
      </p:transition>
    </mc:Choice>
    <mc:Fallback xmlns="">
      <p:transition>
        <p:wip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>
            <a:extLst>
              <a:ext uri="{FF2B5EF4-FFF2-40B4-BE49-F238E27FC236}">
                <a16:creationId xmlns:a16="http://schemas.microsoft.com/office/drawing/2014/main" id="{2EA2F171-CCFB-BC28-A2E9-3B5BA013A94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4F87EF2-C0F9-4E3C-971B-69512F18C2DC}" type="datetimeFigureOut">
              <a:rPr lang="nl-NL" smtClean="0"/>
              <a:t>26-3-2026</a:t>
            </a:fld>
            <a:endParaRPr lang="nl-NL"/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10B60129-6FF6-A060-FCC4-31A71D75B3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nl-NL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58DFDEFA-EEB5-11AD-E869-59B4C362F5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EB047C8-B3FC-43A0-8587-1B2C3FE3B54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267940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wipe/>
      </p:transition>
    </mc:Choice>
    <mc:Fallback xmlns="">
      <p:transition>
        <p:wip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E5FFDD7-8F68-5005-386D-FFED2E15F1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CC336E7B-ECA4-FBF5-8AAC-56B75B71EC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EA4AA444-4C9E-D25D-3833-31CF068EDA1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143CB6BD-9A78-7765-DEF5-1A5F9E42EC8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4F87EF2-C0F9-4E3C-971B-69512F18C2DC}" type="datetimeFigureOut">
              <a:rPr lang="nl-NL" smtClean="0"/>
              <a:t>26-3-2026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BBC9B7F5-9527-563C-D082-3B867BCF36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9B59A054-E9D0-4DFF-564C-21E85279A6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EB047C8-B3FC-43A0-8587-1B2C3FE3B54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03120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wipe/>
      </p:transition>
    </mc:Choice>
    <mc:Fallback xmlns="">
      <p:transition>
        <p:wip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8C1224B-3637-4A82-54D6-3B04E1B167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afbeelding 2">
            <a:extLst>
              <a:ext uri="{FF2B5EF4-FFF2-40B4-BE49-F238E27FC236}">
                <a16:creationId xmlns:a16="http://schemas.microsoft.com/office/drawing/2014/main" id="{E0C7C2A5-53FE-04ED-E9EC-0650760D238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/>
              <a:t>Klik op het pictogram als u een afbeelding wilt toevoegen</a:t>
            </a:r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2C727D5C-5E1B-8E5A-01FB-3F5E48228C9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D07063E7-10CE-A950-87E9-4308FA698F5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4F87EF2-C0F9-4E3C-971B-69512F18C2DC}" type="datetimeFigureOut">
              <a:rPr lang="nl-NL" smtClean="0"/>
              <a:t>26-3-2026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A565D2DC-F4C0-AB30-CBEB-F6F7044BE0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7274176E-DE10-27F1-43A9-833543FD9F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EB047C8-B3FC-43A0-8587-1B2C3FE3B54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095677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wipe/>
      </p:transition>
    </mc:Choice>
    <mc:Fallback xmlns="">
      <p:transition>
        <p:wip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w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wmf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3.wmf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2.wmf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4.wmf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Relationship Id="rId14" Type="http://schemas.openxmlformats.org/officeDocument/2006/relationships/image" Target="../media/image2.wmf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image" Target="../media/image5.wmf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Relationship Id="rId14" Type="http://schemas.openxmlformats.org/officeDocument/2006/relationships/image" Target="../media/image2.wmf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13" Type="http://schemas.openxmlformats.org/officeDocument/2006/relationships/image" Target="../media/image6.wmf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Relationship Id="rId14" Type="http://schemas.openxmlformats.org/officeDocument/2006/relationships/image" Target="../media/image2.w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EEE3D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Afbeelding 7">
            <a:extLst>
              <a:ext uri="{FF2B5EF4-FFF2-40B4-BE49-F238E27FC236}">
                <a16:creationId xmlns:a16="http://schemas.microsoft.com/office/drawing/2014/main" id="{92763F98-619C-67F0-42C4-5BBB5961B7F1}"/>
              </a:ext>
            </a:extLst>
          </p:cNvPr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51679" y="0"/>
            <a:ext cx="8940321" cy="6858000"/>
          </a:xfrm>
          <a:prstGeom prst="rect">
            <a:avLst/>
          </a:prstGeom>
        </p:spPr>
      </p:pic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75E33B50-2139-0407-02BD-818CD1EC0E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7FDFAAA1-42F3-B85F-B7ED-2D99BA0BC3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pic>
        <p:nvPicPr>
          <p:cNvPr id="10" name="Afbeelding 9">
            <a:extLst>
              <a:ext uri="{FF2B5EF4-FFF2-40B4-BE49-F238E27FC236}">
                <a16:creationId xmlns:a16="http://schemas.microsoft.com/office/drawing/2014/main" id="{89FF846C-45E3-ADC7-EA36-96E1E0655E58}"/>
              </a:ext>
            </a:extLst>
          </p:cNvPr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1334" y="5337365"/>
            <a:ext cx="855594" cy="13255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31117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p14:dur="250">
        <p:wipe/>
      </p:transition>
    </mc:Choice>
    <mc:Fallback xmlns="">
      <p:transition>
        <p:wip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6000" kern="1200">
          <a:solidFill>
            <a:srgbClr val="006486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rgbClr val="1D1D1B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rgbClr val="1D1D1B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rgbClr val="1D1D1B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1D1D1B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1D1D1B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C6753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Afbeelding 7">
            <a:extLst>
              <a:ext uri="{FF2B5EF4-FFF2-40B4-BE49-F238E27FC236}">
                <a16:creationId xmlns:a16="http://schemas.microsoft.com/office/drawing/2014/main" id="{92763F98-619C-67F0-42C4-5BBB5961B7F1}"/>
              </a:ext>
            </a:extLst>
          </p:cNvPr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242228" y="0"/>
            <a:ext cx="2949772" cy="6858000"/>
          </a:xfrm>
          <a:prstGeom prst="rect">
            <a:avLst/>
          </a:prstGeom>
        </p:spPr>
      </p:pic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75E33B50-2139-0407-02BD-818CD1EC0E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7FDFAAA1-42F3-B85F-B7ED-2D99BA0BC3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pic>
        <p:nvPicPr>
          <p:cNvPr id="4" name="Afbeelding 3">
            <a:extLst>
              <a:ext uri="{FF2B5EF4-FFF2-40B4-BE49-F238E27FC236}">
                <a16:creationId xmlns:a16="http://schemas.microsoft.com/office/drawing/2014/main" id="{5A2739A3-9A71-8EB5-22AA-31272628F98C}"/>
              </a:ext>
            </a:extLst>
          </p:cNvPr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1334" y="5337365"/>
            <a:ext cx="855594" cy="13255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53740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mc:AlternateContent xmlns:mc="http://schemas.openxmlformats.org/markup-compatibility/2006" xmlns:p14="http://schemas.microsoft.com/office/powerpoint/2010/main">
    <mc:Choice Requires="p14">
      <p:transition p14:dur="250">
        <p:wipe/>
      </p:transition>
    </mc:Choice>
    <mc:Fallback xmlns="">
      <p:transition>
        <p:wip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60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rgbClr val="1D1D1B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rgbClr val="1D1D1B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rgbClr val="1D1D1B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1D1D1B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1D1D1B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E41B1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Afbeelding 7">
            <a:extLst>
              <a:ext uri="{FF2B5EF4-FFF2-40B4-BE49-F238E27FC236}">
                <a16:creationId xmlns:a16="http://schemas.microsoft.com/office/drawing/2014/main" id="{92763F98-619C-67F0-42C4-5BBB5961B7F1}"/>
              </a:ext>
            </a:extLst>
          </p:cNvPr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 flipH="1">
            <a:off x="10651630" y="152398"/>
            <a:ext cx="882583" cy="6340477"/>
          </a:xfrm>
          <a:prstGeom prst="rect">
            <a:avLst/>
          </a:prstGeom>
        </p:spPr>
      </p:pic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75E33B50-2139-0407-02BD-818CD1EC0E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7FDFAAA1-42F3-B85F-B7ED-2D99BA0BC3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pic>
        <p:nvPicPr>
          <p:cNvPr id="4" name="Afbeelding 3">
            <a:extLst>
              <a:ext uri="{FF2B5EF4-FFF2-40B4-BE49-F238E27FC236}">
                <a16:creationId xmlns:a16="http://schemas.microsoft.com/office/drawing/2014/main" id="{32D1708A-1D0B-905E-D1E4-E07B97AC186D}"/>
              </a:ext>
            </a:extLst>
          </p:cNvPr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1334" y="5337365"/>
            <a:ext cx="855594" cy="13255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78050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mc:AlternateContent xmlns:mc="http://schemas.openxmlformats.org/markup-compatibility/2006" xmlns:p14="http://schemas.microsoft.com/office/powerpoint/2010/main">
    <mc:Choice Requires="p14">
      <p:transition p14:dur="250">
        <p:wipe/>
      </p:transition>
    </mc:Choice>
    <mc:Fallback xmlns="">
      <p:transition>
        <p:wip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6000" kern="1200">
          <a:solidFill>
            <a:srgbClr val="D7965B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648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Afbeelding 7">
            <a:extLst>
              <a:ext uri="{FF2B5EF4-FFF2-40B4-BE49-F238E27FC236}">
                <a16:creationId xmlns:a16="http://schemas.microsoft.com/office/drawing/2014/main" id="{92763F98-619C-67F0-42C4-5BBB5961B7F1}"/>
              </a:ext>
            </a:extLst>
          </p:cNvPr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810192" y="0"/>
            <a:ext cx="2381808" cy="6858000"/>
          </a:xfrm>
          <a:prstGeom prst="rect">
            <a:avLst/>
          </a:prstGeom>
        </p:spPr>
      </p:pic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75E33B50-2139-0407-02BD-818CD1EC0E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7FDFAAA1-42F3-B85F-B7ED-2D99BA0BC3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pic>
        <p:nvPicPr>
          <p:cNvPr id="4" name="Afbeelding 3">
            <a:extLst>
              <a:ext uri="{FF2B5EF4-FFF2-40B4-BE49-F238E27FC236}">
                <a16:creationId xmlns:a16="http://schemas.microsoft.com/office/drawing/2014/main" id="{D232E1F2-D5BD-82CC-6B9C-7B02F9D5963F}"/>
              </a:ext>
            </a:extLst>
          </p:cNvPr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1334" y="5337365"/>
            <a:ext cx="855594" cy="13255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62927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mc:AlternateContent xmlns:mc="http://schemas.openxmlformats.org/markup-compatibility/2006" xmlns:p14="http://schemas.microsoft.com/office/powerpoint/2010/main">
    <mc:Choice Requires="p14">
      <p:transition p14:dur="250">
        <p:wipe/>
      </p:transition>
    </mc:Choice>
    <mc:Fallback xmlns="">
      <p:transition>
        <p:wip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6000" kern="1200">
          <a:solidFill>
            <a:srgbClr val="00A4BD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35B4A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Afbeelding 7">
            <a:extLst>
              <a:ext uri="{FF2B5EF4-FFF2-40B4-BE49-F238E27FC236}">
                <a16:creationId xmlns:a16="http://schemas.microsoft.com/office/drawing/2014/main" id="{92763F98-619C-67F0-42C4-5BBB5961B7F1}"/>
              </a:ext>
            </a:extLst>
          </p:cNvPr>
          <p:cNvPicPr>
            <a:picLocks noChangeAspect="1"/>
          </p:cNvPicPr>
          <p:nvPr/>
        </p:nvPicPr>
        <p:blipFill>
          <a:blip r:embed="rId13">
            <a:alphaModFix amt="3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-1722120" y="-11651702"/>
            <a:ext cx="25450801" cy="25792936"/>
          </a:xfrm>
          <a:prstGeom prst="rect">
            <a:avLst/>
          </a:prstGeom>
        </p:spPr>
      </p:pic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75E33B50-2139-0407-02BD-818CD1EC0E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7FDFAAA1-42F3-B85F-B7ED-2D99BA0BC3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pic>
        <p:nvPicPr>
          <p:cNvPr id="4" name="Afbeelding 3">
            <a:extLst>
              <a:ext uri="{FF2B5EF4-FFF2-40B4-BE49-F238E27FC236}">
                <a16:creationId xmlns:a16="http://schemas.microsoft.com/office/drawing/2014/main" id="{DDA27928-DB8D-4E23-89E4-E2C13211D5B2}"/>
              </a:ext>
            </a:extLst>
          </p:cNvPr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1334" y="5337365"/>
            <a:ext cx="855594" cy="13255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90635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mc:AlternateContent xmlns:mc="http://schemas.openxmlformats.org/markup-compatibility/2006" xmlns:p14="http://schemas.microsoft.com/office/powerpoint/2010/main">
    <mc:Choice Requires="p14">
      <p:transition p14:dur="250">
        <p:wipe/>
      </p:transition>
    </mc:Choice>
    <mc:Fallback xmlns="">
      <p:transition>
        <p:wip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6000" kern="1200">
          <a:solidFill>
            <a:srgbClr val="C3E3D0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worldservants.nl/huisstijl" TargetMode="External"/><Relationship Id="rId7" Type="http://schemas.openxmlformats.org/officeDocument/2006/relationships/image" Target="../media/image10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3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129167C-B480-4D13-8DBC-CB3C6C0DDEF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340241"/>
            <a:ext cx="9144000" cy="1149535"/>
          </a:xfrm>
        </p:spPr>
        <p:txBody>
          <a:bodyPr/>
          <a:lstStyle/>
          <a:p>
            <a:r>
              <a:rPr lang="nl-NL" dirty="0"/>
              <a:t>Lettertypen installeren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8467A8E6-D85F-4CB3-895E-8D91640019A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646172" y="1815507"/>
            <a:ext cx="9144000" cy="4564027"/>
          </a:xfrm>
        </p:spPr>
        <p:txBody>
          <a:bodyPr>
            <a:normAutofit/>
          </a:bodyPr>
          <a:lstStyle/>
          <a:p>
            <a:r>
              <a:rPr lang="nl-NL"/>
              <a:t>Om dezelfde huisstijl van World Servants te behouden is het belangrijk dat je de juiste lettertypes hebt! Via onderstaand link kan je ze op de World Servants website downloaden!</a:t>
            </a:r>
          </a:p>
          <a:p>
            <a:endParaRPr lang="nl-NL"/>
          </a:p>
          <a:p>
            <a:r>
              <a:rPr lang="nl-NL"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https://www.worldservants.nl/huisstijl</a:t>
            </a:r>
            <a:r>
              <a:rPr lang="nl-NL"/>
              <a:t> </a:t>
            </a:r>
          </a:p>
          <a:p>
            <a:endParaRPr lang="nl-NL"/>
          </a:p>
          <a:p>
            <a:endParaRPr lang="nl-NL"/>
          </a:p>
          <a:p>
            <a:r>
              <a:rPr lang="nl-NL"/>
              <a:t>Hoe werkt dat? Zet de lettertypen in de map c:\windows\fonts. </a:t>
            </a:r>
            <a:r>
              <a:rPr lang="nl-NL" err="1"/>
              <a:t>That’s</a:t>
            </a:r>
            <a:r>
              <a:rPr lang="nl-NL"/>
              <a:t> </a:t>
            </a:r>
            <a:r>
              <a:rPr lang="nl-NL" err="1"/>
              <a:t>all</a:t>
            </a:r>
            <a:r>
              <a:rPr lang="nl-NL"/>
              <a:t>!</a:t>
            </a:r>
          </a:p>
          <a:p>
            <a:endParaRPr lang="nl-NL"/>
          </a:p>
          <a:p>
            <a:endParaRPr lang="nl-NL"/>
          </a:p>
          <a:p>
            <a:endParaRPr lang="nl-NL"/>
          </a:p>
        </p:txBody>
      </p:sp>
      <p:pic>
        <p:nvPicPr>
          <p:cNvPr id="5" name="Afbeelding 4">
            <a:extLst>
              <a:ext uri="{FF2B5EF4-FFF2-40B4-BE49-F238E27FC236}">
                <a16:creationId xmlns:a16="http://schemas.microsoft.com/office/drawing/2014/main" id="{46B48968-A803-4F8C-A5A0-C620B2881CB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9059" y="4585400"/>
            <a:ext cx="1339702" cy="502389"/>
          </a:xfrm>
          <a:prstGeom prst="rect">
            <a:avLst/>
          </a:prstGeom>
        </p:spPr>
      </p:pic>
      <p:pic>
        <p:nvPicPr>
          <p:cNvPr id="6" name="Afbeelding 5">
            <a:extLst>
              <a:ext uri="{FF2B5EF4-FFF2-40B4-BE49-F238E27FC236}">
                <a16:creationId xmlns:a16="http://schemas.microsoft.com/office/drawing/2014/main" id="{B942D0BF-0038-4E5E-AECD-9F6E7A5185E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99058" y="4206540"/>
            <a:ext cx="1588464" cy="322929"/>
          </a:xfrm>
          <a:prstGeom prst="rect">
            <a:avLst/>
          </a:prstGeom>
        </p:spPr>
      </p:pic>
      <p:pic>
        <p:nvPicPr>
          <p:cNvPr id="7" name="Afbeelding 6">
            <a:extLst>
              <a:ext uri="{FF2B5EF4-FFF2-40B4-BE49-F238E27FC236}">
                <a16:creationId xmlns:a16="http://schemas.microsoft.com/office/drawing/2014/main" id="{1CF80A5B-70AB-4EBD-A5F1-6A705426A6E3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16926" y="3664020"/>
            <a:ext cx="1239206" cy="461665"/>
          </a:xfrm>
          <a:prstGeom prst="rect">
            <a:avLst/>
          </a:prstGeom>
        </p:spPr>
      </p:pic>
      <p:pic>
        <p:nvPicPr>
          <p:cNvPr id="8" name="Afbeelding 7">
            <a:extLst>
              <a:ext uri="{FF2B5EF4-FFF2-40B4-BE49-F238E27FC236}">
                <a16:creationId xmlns:a16="http://schemas.microsoft.com/office/drawing/2014/main" id="{5C850CFA-4466-4B26-987E-854E8717B473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2634937" flipV="1">
            <a:off x="1053123" y="2252616"/>
            <a:ext cx="417236" cy="12305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014183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>
        <p:wipe/>
      </p:transition>
    </mc:Choice>
    <mc:Fallback>
      <p:transition>
        <p:wipe/>
      </p:transition>
    </mc:Fallback>
  </mc:AlternateContent>
</p:sld>
</file>

<file path=ppt/theme/theme1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Fonters / Poppins">
      <a:majorFont>
        <a:latin typeface="Fonters"/>
        <a:ea typeface=""/>
        <a:cs typeface=""/>
      </a:majorFont>
      <a:minorFont>
        <a:latin typeface="Poppi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jabloon.potx" id="{3FFC45DC-774F-4CBE-B664-E803FD0820FA}" vid="{BA00BDD9-F93A-4FFD-BB45-EB4C7449A9D8}"/>
    </a:ext>
  </a:extLst>
</a:theme>
</file>

<file path=ppt/theme/theme2.xml><?xml version="1.0" encoding="utf-8"?>
<a:theme xmlns:a="http://schemas.openxmlformats.org/drawingml/2006/main" name="1_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Fonters / Poppins">
      <a:majorFont>
        <a:latin typeface="Fonters"/>
        <a:ea typeface=""/>
        <a:cs typeface=""/>
      </a:majorFont>
      <a:minorFont>
        <a:latin typeface="Poppi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jabloon.potx" id="{3FFC45DC-774F-4CBE-B664-E803FD0820FA}" vid="{52A1A9B5-54C7-458C-BFE2-3E31B9FD440D}"/>
    </a:ext>
  </a:extLst>
</a:theme>
</file>

<file path=ppt/theme/theme3.xml><?xml version="1.0" encoding="utf-8"?>
<a:theme xmlns:a="http://schemas.openxmlformats.org/drawingml/2006/main" name="3_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Fonters / Poppins">
      <a:majorFont>
        <a:latin typeface="Fonters"/>
        <a:ea typeface=""/>
        <a:cs typeface=""/>
      </a:majorFont>
      <a:minorFont>
        <a:latin typeface="Poppi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jabloon.potx" id="{3FFC45DC-774F-4CBE-B664-E803FD0820FA}" vid="{1820E6B0-41DA-4E09-8340-0EF902C70B13}"/>
    </a:ext>
  </a:extLst>
</a:theme>
</file>

<file path=ppt/theme/theme4.xml><?xml version="1.0" encoding="utf-8"?>
<a:theme xmlns:a="http://schemas.openxmlformats.org/drawingml/2006/main" name="2_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Fonters / Poppins">
      <a:majorFont>
        <a:latin typeface="Fonters"/>
        <a:ea typeface=""/>
        <a:cs typeface=""/>
      </a:majorFont>
      <a:minorFont>
        <a:latin typeface="Poppi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jabloon.potx" id="{3FFC45DC-774F-4CBE-B664-E803FD0820FA}" vid="{39408516-B7E6-423D-A942-45AE46E0209B}"/>
    </a:ext>
  </a:extLst>
</a:theme>
</file>

<file path=ppt/theme/theme5.xml><?xml version="1.0" encoding="utf-8"?>
<a:theme xmlns:a="http://schemas.openxmlformats.org/drawingml/2006/main" name="4_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Fonters / Poppins">
      <a:majorFont>
        <a:latin typeface="Fonters"/>
        <a:ea typeface=""/>
        <a:cs typeface=""/>
      </a:majorFont>
      <a:minorFont>
        <a:latin typeface="Poppi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jabloon.potx" id="{3FFC45DC-774F-4CBE-B664-E803FD0820FA}" vid="{2EE8A254-B649-4503-825A-4621CA58377F}"/>
    </a:ext>
  </a:extLst>
</a:theme>
</file>

<file path=ppt/theme/theme6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LengthInSeconds xmlns="9b82def9-ec80-4d3c-bbb1-20ac59d496c9" xsi:nil="true"/>
    <SharedWithUsers xmlns="10d6bb59-323d-4aea-8ee9-c460035a4493">
      <UserInfo>
        <DisplayName>Rienk Rozema | World Servants</DisplayName>
        <AccountId>42</AccountId>
        <AccountType/>
      </UserInfo>
      <UserInfo>
        <DisplayName>Jelmer Krist | World Servants</DisplayName>
        <AccountId>27</AccountId>
        <AccountType/>
      </UserInfo>
      <UserInfo>
        <DisplayName>Rozan Klerk | World Servants</DisplayName>
        <AccountId>91</AccountId>
        <AccountType/>
      </UserInfo>
      <UserInfo>
        <DisplayName>Willem-Jan van der Ven | World Servants</DisplayName>
        <AccountId>36</AccountId>
        <AccountType/>
      </UserInfo>
      <UserInfo>
        <DisplayName>Theunis Sjoerd Elzinga | World Servants</DisplayName>
        <AccountId>26</AccountId>
        <AccountType/>
      </UserInfo>
      <UserInfo>
        <DisplayName>Jan van der Leest | World Servants</DisplayName>
        <AccountId>32</AccountId>
        <AccountType/>
      </UserInfo>
    </SharedWithUsers>
    <lcf76f155ced4ddcb4097134ff3c332f xmlns="9b82def9-ec80-4d3c-bbb1-20ac59d496c9">
      <Terms xmlns="http://schemas.microsoft.com/office/infopath/2007/PartnerControls"/>
    </lcf76f155ced4ddcb4097134ff3c332f>
    <TaxCatchAll xmlns="10d6bb59-323d-4aea-8ee9-c460035a4493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05661D799B91044918C061E4306782E" ma:contentTypeVersion="17" ma:contentTypeDescription="Een nieuw document maken." ma:contentTypeScope="" ma:versionID="9c337b0795b6fa6a9265164e891c5a90">
  <xsd:schema xmlns:xsd="http://www.w3.org/2001/XMLSchema" xmlns:xs="http://www.w3.org/2001/XMLSchema" xmlns:p="http://schemas.microsoft.com/office/2006/metadata/properties" xmlns:ns2="9b82def9-ec80-4d3c-bbb1-20ac59d496c9" xmlns:ns3="10d6bb59-323d-4aea-8ee9-c460035a4493" targetNamespace="http://schemas.microsoft.com/office/2006/metadata/properties" ma:root="true" ma:fieldsID="1faec1587cf671c396270ac57ff57a87" ns2:_="" ns3:_="">
    <xsd:import namespace="9b82def9-ec80-4d3c-bbb1-20ac59d496c9"/>
    <xsd:import namespace="10d6bb59-323d-4aea-8ee9-c460035a449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DateTaken" minOccurs="0"/>
                <xsd:element ref="ns2:MediaServiceOCR" minOccurs="0"/>
                <xsd:element ref="ns3:SharedWithUsers" minOccurs="0"/>
                <xsd:element ref="ns3:SharedWithDetail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2:MediaServiceSearchProperties" minOccurs="0"/>
                <xsd:element ref="ns2:MediaServiceObjectDetectorVersion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b82def9-ec80-4d3c-bbb1-20ac59d496c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MediaServiceAutoTags" ma:internalName="MediaServiceAutoTags" ma:readOnly="true">
      <xsd:simpleType>
        <xsd:restriction base="dms:Text"/>
      </xsd:simpleType>
    </xsd:element>
    <xsd:element name="MediaServiceDateTaken" ma:index="11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2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7" nillable="true" ma:taxonomy="true" ma:internalName="lcf76f155ced4ddcb4097134ff3c332f" ma:taxonomyFieldName="MediaServiceImageTags" ma:displayName="Afbeeldingtags" ma:readOnly="false" ma:fieldId="{5cf76f15-5ced-4ddc-b409-7134ff3c332f}" ma:taxonomyMulti="true" ma:sspId="697d50ba-0642-43b0-b949-e58c6bd3868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9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0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21" nillable="true" ma:displayName="Location" ma:internalName="MediaServiceLocation" ma:readOnly="true">
      <xsd:simpleType>
        <xsd:restriction base="dms:Text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23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BillingMetadata" ma:index="24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0d6bb59-323d-4aea-8ee9-c460035a4493" elementFormDefault="qualified">
    <xsd:import namespace="http://schemas.microsoft.com/office/2006/documentManagement/types"/>
    <xsd:import namespace="http://schemas.microsoft.com/office/infopath/2007/PartnerControls"/>
    <xsd:element name="SharedWithUsers" ma:index="13" nillable="true" ma:displayName="Gedeeld met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4" nillable="true" ma:displayName="Gedeeld met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8" nillable="true" ma:displayName="Taxonomy Catch All Column" ma:hidden="true" ma:list="{41736475-a249-48dc-ba68-065b339854bc}" ma:internalName="TaxCatchAll" ma:showField="CatchAllData" ma:web="10d6bb59-323d-4aea-8ee9-c460035a449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9D927A22-8829-4C07-BDF5-F979191487CE}">
  <ds:schemaRefs>
    <ds:schemaRef ds:uri="10d6bb59-323d-4aea-8ee9-c460035a4493"/>
    <ds:schemaRef ds:uri="9b82def9-ec80-4d3c-bbb1-20ac59d496c9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B79DAD56-962C-4980-85E8-9F3D591E48D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0DC1A131-0D8F-4ACF-B457-E7F1F02D4A9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b82def9-ec80-4d3c-bbb1-20ac59d496c9"/>
    <ds:schemaRef ds:uri="10d6bb59-323d-4aea-8ee9-c460035a449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Sjabloon</Template>
  <TotalTime>2</TotalTime>
  <Words>148</Words>
  <Application>Microsoft Office PowerPoint</Application>
  <PresentationFormat>Breedbeeld</PresentationFormat>
  <Paragraphs>14</Paragraphs>
  <Slides>1</Slides>
  <Notes>1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5</vt:i4>
      </vt:variant>
      <vt:variant>
        <vt:lpstr>Thema</vt:lpstr>
      </vt:variant>
      <vt:variant>
        <vt:i4>5</vt:i4>
      </vt:variant>
      <vt:variant>
        <vt:lpstr>Diatitels</vt:lpstr>
      </vt:variant>
      <vt:variant>
        <vt:i4>1</vt:i4>
      </vt:variant>
    </vt:vector>
  </HeadingPairs>
  <TitlesOfParts>
    <vt:vector size="11" baseType="lpstr">
      <vt:lpstr>Comiquita Sans</vt:lpstr>
      <vt:lpstr>Arial</vt:lpstr>
      <vt:lpstr>Calibri</vt:lpstr>
      <vt:lpstr>Fonters</vt:lpstr>
      <vt:lpstr>Poppins</vt:lpstr>
      <vt:lpstr>Kantoorthema</vt:lpstr>
      <vt:lpstr>1_Kantoorthema</vt:lpstr>
      <vt:lpstr>3_Kantoorthema</vt:lpstr>
      <vt:lpstr>2_Kantoorthema</vt:lpstr>
      <vt:lpstr>4_Kantoorthema</vt:lpstr>
      <vt:lpstr>Lettertypen installeren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Presentatie PKN Capelle</dc:title>
  <dc:creator>Hanno Nieuwenhuis</dc:creator>
  <cp:lastModifiedBy>Levi Strijker | World Servants</cp:lastModifiedBy>
  <cp:revision>3</cp:revision>
  <dcterms:created xsi:type="dcterms:W3CDTF">2023-09-28T10:07:38Z</dcterms:created>
  <dcterms:modified xsi:type="dcterms:W3CDTF">2026-03-26T10:01:42Z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Order">
    <vt:lpwstr>61900.0000000000</vt:lpwstr>
  </property>
  <property fmtid="{D5CDD505-2E9C-101B-9397-08002B2CF9AE}" pid="3" name="ContentTypeId">
    <vt:lpwstr>0x010100305661D799B91044918C061E4306782E</vt:lpwstr>
  </property>
  <property fmtid="{D5CDD505-2E9C-101B-9397-08002B2CF9AE}" pid="4" name="ComplianceAssetId">
    <vt:lpwstr/>
  </property>
  <property fmtid="{D5CDD505-2E9C-101B-9397-08002B2CF9AE}" pid="5" name="_ExtendedDescription">
    <vt:lpwstr/>
  </property>
  <property fmtid="{D5CDD505-2E9C-101B-9397-08002B2CF9AE}" pid="6" name="TriggerFlowInfo">
    <vt:lpwstr/>
  </property>
  <property fmtid="{D5CDD505-2E9C-101B-9397-08002B2CF9AE}" pid="7" name="MediaServiceImageTags">
    <vt:lpwstr/>
  </property>
</Properties>
</file>